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4462" r:id="rId3"/>
    <p:sldId id="4457" r:id="rId5"/>
    <p:sldId id="4449" r:id="rId6"/>
    <p:sldId id="4481" r:id="rId7"/>
    <p:sldId id="4482" r:id="rId8"/>
    <p:sldId id="4458" r:id="rId9"/>
    <p:sldId id="4487" r:id="rId10"/>
    <p:sldId id="4492" r:id="rId11"/>
    <p:sldId id="4493" r:id="rId12"/>
    <p:sldId id="4494" r:id="rId13"/>
    <p:sldId id="4495" r:id="rId14"/>
    <p:sldId id="4496" r:id="rId15"/>
    <p:sldId id="4497" r:id="rId16"/>
    <p:sldId id="4483" r:id="rId17"/>
    <p:sldId id="4484" r:id="rId18"/>
    <p:sldId id="4485" r:id="rId19"/>
    <p:sldId id="4456" r:id="rId20"/>
  </p:sldIdLst>
  <p:sldSz cx="12858750" cy="7232650"/>
  <p:notesSz cx="6858000" cy="9144000"/>
  <p:custDataLst>
    <p:tags r:id="rId25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0559729-FA95-4F4D-B498-8DA41A6B8581}">
          <p14:sldIdLst>
            <p14:sldId id="4462"/>
            <p14:sldId id="4457"/>
            <p14:sldId id="4449"/>
            <p14:sldId id="4481"/>
            <p14:sldId id="4482"/>
            <p14:sldId id="4458"/>
            <p14:sldId id="4487"/>
            <p14:sldId id="4492"/>
            <p14:sldId id="4493"/>
            <p14:sldId id="4494"/>
            <p14:sldId id="4495"/>
            <p14:sldId id="4496"/>
            <p14:sldId id="4497"/>
            <p14:sldId id="4483"/>
            <p14:sldId id="4484"/>
            <p14:sldId id="4485"/>
            <p14:sldId id="445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4BC1DD"/>
    <a:srgbClr val="FFFFFF"/>
    <a:srgbClr val="C00000"/>
    <a:srgbClr val="D14E5B"/>
    <a:srgbClr val="CA8F45"/>
    <a:srgbClr val="58A9CC"/>
    <a:srgbClr val="0C2744"/>
    <a:srgbClr val="29ABE2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9" autoAdjust="0"/>
    <p:restoredTop sz="82800" autoAdjust="0"/>
  </p:normalViewPr>
  <p:slideViewPr>
    <p:cSldViewPr>
      <p:cViewPr varScale="1">
        <p:scale>
          <a:sx n="86" d="100"/>
          <a:sy n="86" d="100"/>
        </p:scale>
        <p:origin x="-2360" y="-112"/>
      </p:cViewPr>
      <p:guideLst>
        <p:guide orient="horz" pos="322"/>
        <p:guide orient="horz" pos="4176"/>
        <p:guide pos="4050"/>
        <p:guide pos="557"/>
        <p:guide pos="7497"/>
      </p:guideLst>
    </p:cSldViewPr>
  </p:slideViewPr>
  <p:outlineViewPr>
    <p:cViewPr>
      <p:scale>
        <a:sx n="100" d="100"/>
        <a:sy n="100" d="100"/>
      </p:scale>
      <p:origin x="0" y="-10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96" d="100"/>
          <a:sy n="96" d="100"/>
        </p:scale>
        <p:origin x="-3856" y="-120"/>
      </p:cViewPr>
      <p:guideLst>
        <p:guide orient="horz" pos="28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No “in the</a:t>
            </a:r>
            <a:r>
              <a:rPr lang="en-US" altLang="zh-CN" baseline="0" dirty="0" smtClean="0"/>
              <a:t> future” can remove “in the”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Give titles for body paragraphs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Chose</a:t>
            </a:r>
            <a:endParaRPr lang="en-US" dirty="0" smtClean="0"/>
          </a:p>
          <a:p>
            <a:r>
              <a:rPr lang="en-US" dirty="0" smtClean="0"/>
              <a:t>German</a:t>
            </a:r>
            <a:r>
              <a:rPr lang="en-US" baseline="0" dirty="0" smtClean="0"/>
              <a:t> government</a:t>
            </a:r>
            <a:endParaRPr lang="en-US" baseline="0" dirty="0" smtClean="0"/>
          </a:p>
          <a:p>
            <a:r>
              <a:rPr lang="en-US" baseline="0" dirty="0" smtClean="0"/>
              <a:t>4.0 which means </a:t>
            </a:r>
            <a:endParaRPr lang="en-US" baseline="0" dirty="0" smtClean="0"/>
          </a:p>
          <a:p>
            <a:r>
              <a:rPr lang="en-US" baseline="0" dirty="0" smtClean="0"/>
              <a:t>History and they changed</a:t>
            </a:r>
            <a:endParaRPr lang="en-US" baseline="0" dirty="0" smtClean="0"/>
          </a:p>
          <a:p>
            <a:r>
              <a:rPr lang="en-US" baseline="0" dirty="0" smtClean="0"/>
              <a:t>Factories </a:t>
            </a:r>
            <a:endParaRPr lang="en-US" baseline="0" dirty="0" smtClean="0"/>
          </a:p>
          <a:p>
            <a:r>
              <a:rPr lang="en-US" baseline="0" dirty="0" smtClean="0"/>
              <a:t>Strengthen machine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0" y="2246313"/>
            <a:ext cx="10929938" cy="15509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8813" y="4098925"/>
            <a:ext cx="9001125" cy="18478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3388" y="288925"/>
            <a:ext cx="2892425" cy="6172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2938" y="288925"/>
            <a:ext cx="8528050" cy="6172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4648200"/>
            <a:ext cx="10929938" cy="143668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3065463"/>
            <a:ext cx="10929938" cy="15827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938" y="1687513"/>
            <a:ext cx="5710237" cy="4773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5575" y="1687513"/>
            <a:ext cx="5710238" cy="47736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938" y="1619250"/>
            <a:ext cx="5681662" cy="6746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2938" y="2293938"/>
            <a:ext cx="5681662" cy="41671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2563" y="1619250"/>
            <a:ext cx="5683250" cy="6746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2563" y="2293938"/>
            <a:ext cx="5683250" cy="41671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938" y="287338"/>
            <a:ext cx="4230687" cy="12255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7613" y="287338"/>
            <a:ext cx="7188200" cy="61737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2938" y="1512888"/>
            <a:ext cx="4230687" cy="49482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0950" y="5062538"/>
            <a:ext cx="7715250" cy="5984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20950" y="646113"/>
            <a:ext cx="7715250" cy="4340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20950" y="5661025"/>
            <a:ext cx="7715250" cy="847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1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38" y="288925"/>
            <a:ext cx="11572875" cy="1206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2938" y="1687513"/>
            <a:ext cx="11572875" cy="4773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38" y="6704013"/>
            <a:ext cx="300037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FBFC8-9B16-E44E-AC0C-0B55AB6D7B0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4200" y="6704013"/>
            <a:ext cx="4071938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15438" y="6704013"/>
            <a:ext cx="300037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99AA0-BB32-4245-9D00-416AB5CBDA0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hyperlink" Target="(25)%20Tesla%20SWOT%20analysis%20-%20YouTube.url" TargetMode="Externa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7797527" y="4624437"/>
            <a:ext cx="6466574" cy="20059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endParaRPr lang="zh-CN" altLang="en-US" sz="2000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pple Symbols"/>
                <a:cs typeface="Apple Symbols"/>
              </a:rPr>
              <a:t>田子赫</a:t>
            </a:r>
            <a:endParaRPr lang="zh-CN" altLang="en-US" sz="2400" dirty="0" smtClean="0">
              <a:solidFill>
                <a:schemeClr val="bg1"/>
              </a:solidFill>
              <a:latin typeface="Apple Symbols"/>
              <a:cs typeface="Apple Symbols"/>
            </a:endParaRPr>
          </a:p>
          <a:p>
            <a:pPr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Apple Symbols"/>
                <a:cs typeface="Apple Symbols"/>
              </a:rPr>
              <a:t>软件教研室</a:t>
            </a:r>
            <a:endParaRPr lang="en-US" altLang="zh-CN" sz="2400" dirty="0" smtClean="0">
              <a:solidFill>
                <a:schemeClr val="bg1"/>
              </a:solidFill>
              <a:latin typeface="Apple Symbols"/>
              <a:cs typeface="Apple Symbols"/>
            </a:endParaRPr>
          </a:p>
          <a:p>
            <a:pPr>
              <a:buNone/>
            </a:pPr>
            <a:r>
              <a:rPr lang="en-US" altLang="zh-CN" sz="2400" dirty="0" smtClean="0">
                <a:solidFill>
                  <a:schemeClr val="bg1"/>
                </a:solidFill>
                <a:latin typeface="Apple Symbols"/>
                <a:cs typeface="Apple Symbols"/>
              </a:rPr>
              <a:t>12/ 26/ 2020</a:t>
            </a:r>
            <a:endParaRPr lang="en-US" altLang="zh-CN" sz="2400" dirty="0" smtClean="0">
              <a:solidFill>
                <a:schemeClr val="bg1"/>
              </a:solidFill>
              <a:latin typeface="Apple Symbols"/>
              <a:cs typeface="Apple Symbols"/>
            </a:endParaRPr>
          </a:p>
          <a:p>
            <a:pPr>
              <a:buNone/>
            </a:pPr>
            <a:endParaRPr lang="zh-CN" altLang="en-US" sz="20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08750" y="32740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48855" y="2104157"/>
            <a:ext cx="9957767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zh-CN" altLang="en-US" sz="4400" b="1" dirty="0">
                <a:solidFill>
                  <a:schemeClr val="bg1"/>
                </a:solidFill>
                <a:latin typeface="Avenir Black"/>
                <a:cs typeface="Avenir Black"/>
              </a:rPr>
              <a:t>基于</a:t>
            </a:r>
            <a:r>
              <a:rPr lang="en-US" altLang="zh-CN" sz="4400" b="1" dirty="0">
                <a:solidFill>
                  <a:schemeClr val="bg1"/>
                </a:solidFill>
                <a:latin typeface="Avenir Black"/>
                <a:cs typeface="Avenir Black"/>
              </a:rPr>
              <a:t>SSM</a:t>
            </a:r>
            <a:r>
              <a:rPr lang="zh-CN" altLang="en-US" sz="4400" b="1" dirty="0">
                <a:solidFill>
                  <a:schemeClr val="bg1"/>
                </a:solidFill>
                <a:latin typeface="Avenir Black"/>
                <a:cs typeface="Avenir Black"/>
              </a:rPr>
              <a:t>框架项目的运作流程</a:t>
            </a:r>
            <a:r>
              <a:rPr lang="en-US" altLang="zh-CN" sz="4400" b="1" dirty="0" smtClean="0">
                <a:solidFill>
                  <a:schemeClr val="bg1"/>
                </a:solidFill>
                <a:latin typeface="Avenir Black"/>
                <a:cs typeface="Avenir Black"/>
              </a:rPr>
              <a:t> </a:t>
            </a:r>
            <a:endParaRPr lang="zh-CN" altLang="en-US" sz="4400" b="1" dirty="0">
              <a:solidFill>
                <a:schemeClr val="bg1"/>
              </a:solidFill>
              <a:latin typeface="Avenir Black"/>
              <a:cs typeface="Avenir Black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副标题 1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9710" y="791845"/>
            <a:ext cx="10049510" cy="5425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副标题 1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E42SI_A_PBJ3{DL@Z3Y[Y~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936625"/>
            <a:ext cx="9841865" cy="5359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副标题 1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 descr="WZPIHPEPX0H{SO8POG2_GN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25" y="1116965"/>
            <a:ext cx="9500870" cy="5145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副标题 1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355" y="824865"/>
            <a:ext cx="9370060" cy="5382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/>
          <p:cNvSpPr txBox="1"/>
          <p:nvPr/>
        </p:nvSpPr>
        <p:spPr>
          <a:xfrm>
            <a:off x="668735" y="448132"/>
            <a:ext cx="9244533" cy="49212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Rod Johnson</a:t>
            </a:r>
            <a:endParaRPr lang="en-US" altLang="zh-CN" sz="32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32220" y="1587520"/>
            <a:ext cx="5904656" cy="4399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sym typeface="+mn-ea"/>
              </a:rPr>
              <a:t>Spring Framework创始人，著名作者。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endParaRPr lang="en-US" sz="2800" dirty="0">
              <a:solidFill>
                <a:schemeClr val="bg1"/>
              </a:solidFill>
              <a:sym typeface="+mn-ea"/>
            </a:endParaRPr>
          </a:p>
          <a:p>
            <a:r>
              <a:rPr lang="en-US" sz="2800" dirty="0">
                <a:solidFill>
                  <a:schemeClr val="bg1"/>
                </a:solidFill>
                <a:sym typeface="+mn-ea"/>
              </a:rPr>
              <a:t>他是悉尼大学的博士，然而他的专业不是计算机，而是音乐学。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endParaRPr lang="en-US" sz="2800" dirty="0">
              <a:solidFill>
                <a:schemeClr val="bg1"/>
              </a:solidFill>
              <a:sym typeface="+mn-ea"/>
            </a:endParaRPr>
          </a:p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对于</a:t>
            </a:r>
            <a:r>
              <a:rPr lang="en-US" altLang="zh-CN" sz="2800" dirty="0">
                <a:solidFill>
                  <a:schemeClr val="bg1"/>
                </a:solidFill>
                <a:sym typeface="+mn-ea"/>
              </a:rPr>
              <a:t>EJB</a:t>
            </a:r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有深入研究，</a:t>
            </a:r>
            <a:r>
              <a:rPr lang="en-US" sz="2800" dirty="0">
                <a:solidFill>
                  <a:schemeClr val="bg1"/>
                </a:solidFill>
                <a:sym typeface="+mn-ea"/>
              </a:rPr>
              <a:t>《Expert One-on-One J2EE Design and Development》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endParaRPr lang="en-US" sz="2800" dirty="0">
              <a:solidFill>
                <a:schemeClr val="bg1"/>
              </a:solidFill>
              <a:sym typeface="+mn-ea"/>
            </a:endParaRPr>
          </a:p>
          <a:p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对于权威有</a:t>
            </a:r>
            <a:r>
              <a:rPr lang="zh-CN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质疑精神</a:t>
            </a:r>
            <a:r>
              <a:rPr lang="zh-CN" altLang="en-US" sz="2800" dirty="0">
                <a:solidFill>
                  <a:schemeClr val="bg1"/>
                </a:solidFill>
                <a:sym typeface="+mn-ea"/>
              </a:rPr>
              <a:t>。</a:t>
            </a:r>
            <a:endParaRPr lang="en-US" sz="2800" dirty="0">
              <a:solidFill>
                <a:schemeClr val="bg1"/>
              </a:solidFill>
              <a:sym typeface="+mn-ea"/>
            </a:endParaRPr>
          </a:p>
          <a:p>
            <a:endParaRPr lang="en-US" sz="280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1587500"/>
            <a:ext cx="4250055" cy="5227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259"/>
          <p:cNvSpPr>
            <a:spLocks noChangeArrowheads="1"/>
          </p:cNvSpPr>
          <p:nvPr/>
        </p:nvSpPr>
        <p:spPr bwMode="auto">
          <a:xfrm>
            <a:off x="2252911" y="1024037"/>
            <a:ext cx="8896350" cy="7385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indent="0" algn="ctr">
              <a:buNone/>
            </a:pPr>
            <a:r>
              <a:rPr lang="en-US" sz="4800" dirty="0">
                <a:solidFill>
                  <a:schemeClr val="bg1"/>
                </a:solidFill>
                <a:sym typeface="+mn-ea"/>
              </a:rPr>
              <a:t>Rod Johnson</a:t>
            </a:r>
            <a:endParaRPr lang="en-US" sz="48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05901" y="2222644"/>
            <a:ext cx="10153128" cy="304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solidFill>
                <a:schemeClr val="bg1"/>
              </a:solidFill>
              <a:sym typeface="+mn-ea"/>
            </a:endParaRPr>
          </a:p>
          <a:p>
            <a:r>
              <a:rPr lang="en-US" sz="2400" dirty="0">
                <a:solidFill>
                  <a:schemeClr val="bg1"/>
                </a:solidFill>
                <a:sym typeface="+mn-ea"/>
              </a:rPr>
              <a:t>我们曾经在无数的书籍和文章中看到，EJB是J2EE的核心技术之一；而Rod Johnson竟然宣称，绝大多数的J2EE应用根本不需要EJB。</a:t>
            </a:r>
            <a:endParaRPr lang="en-US" sz="2400" dirty="0">
              <a:solidFill>
                <a:schemeClr val="bg1"/>
              </a:solidFill>
              <a:sym typeface="+mn-ea"/>
            </a:endParaRPr>
          </a:p>
          <a:p>
            <a:endParaRPr lang="en-US" sz="2400" dirty="0">
              <a:solidFill>
                <a:schemeClr val="bg1"/>
              </a:solidFill>
              <a:sym typeface="+mn-ea"/>
            </a:endParaRPr>
          </a:p>
          <a:p>
            <a:r>
              <a:rPr lang="en-US" sz="2400" dirty="0">
                <a:solidFill>
                  <a:schemeClr val="bg1"/>
                </a:solidFill>
                <a:sym typeface="+mn-ea"/>
              </a:rPr>
              <a:t>Rod Johnson将会引领一种影响深远的潮流。但这潮流不是Spring和Hibernate,也不是IoC和AOP,甚至不是“轻量级架构”，而是一切实事求是的“循证架构”的工作方式。惟有掌握这种工作方式，你才能够真正自信满满地挺起胸膛说：“我选择的架构是适合应用需求的架构。”</a:t>
            </a:r>
            <a:endParaRPr lang="en-US" sz="2400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3" name="Rectangle 1"/>
          <p:cNvSpPr/>
          <p:nvPr/>
        </p:nvSpPr>
        <p:spPr>
          <a:xfrm>
            <a:off x="564451" y="7886844"/>
            <a:ext cx="10153128" cy="829945"/>
          </a:xfrm>
          <a:prstGeom prst="rect">
            <a:avLst/>
          </a:prstGeom>
        </p:spPr>
        <p:txBody>
          <a:bodyPr wrap="square">
            <a:spAutoFit/>
          </a:bodyPr>
          <a:p>
            <a:endParaRPr lang="en-US" sz="2400" dirty="0">
              <a:solidFill>
                <a:schemeClr val="bg1"/>
              </a:solidFill>
              <a:sym typeface="+mn-ea"/>
            </a:endParaRPr>
          </a:p>
          <a:p>
            <a:r>
              <a:rPr lang="en-US" sz="2400" dirty="0">
                <a:solidFill>
                  <a:srgbClr val="FFFFFF"/>
                </a:solidFill>
                <a:sym typeface="+mn-ea"/>
                <a:hlinkClick r:id="rId2" action="ppaction://hlinkfile"/>
              </a:rPr>
              <a:t>https://www.youtube.com/watch?v=I7CT8Ox_Gcg</a:t>
            </a:r>
            <a:endParaRPr lang="en-US" sz="2400" dirty="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任意多边形 178"/>
          <p:cNvSpPr/>
          <p:nvPr/>
        </p:nvSpPr>
        <p:spPr bwMode="auto">
          <a:xfrm>
            <a:off x="2455832" y="1579537"/>
            <a:ext cx="1361345" cy="1649577"/>
          </a:xfrm>
          <a:custGeom>
            <a:avLst/>
            <a:gdLst>
              <a:gd name="connsiteX0" fmla="*/ 234950 w 1428751"/>
              <a:gd name="connsiteY0" fmla="*/ 0 h 3148013"/>
              <a:gd name="connsiteX1" fmla="*/ 239712 w 1428751"/>
              <a:gd name="connsiteY1" fmla="*/ 0 h 3148013"/>
              <a:gd name="connsiteX2" fmla="*/ 276225 w 1428751"/>
              <a:gd name="connsiteY2" fmla="*/ 0 h 3148013"/>
              <a:gd name="connsiteX3" fmla="*/ 319088 w 1428751"/>
              <a:gd name="connsiteY3" fmla="*/ 0 h 3148013"/>
              <a:gd name="connsiteX4" fmla="*/ 361950 w 1428751"/>
              <a:gd name="connsiteY4" fmla="*/ 0 h 3148013"/>
              <a:gd name="connsiteX5" fmla="*/ 361951 w 1428751"/>
              <a:gd name="connsiteY5" fmla="*/ 0 h 3148013"/>
              <a:gd name="connsiteX6" fmla="*/ 404813 w 1428751"/>
              <a:gd name="connsiteY6" fmla="*/ 0 h 3148013"/>
              <a:gd name="connsiteX7" fmla="*/ 446088 w 1428751"/>
              <a:gd name="connsiteY7" fmla="*/ 0 h 3148013"/>
              <a:gd name="connsiteX8" fmla="*/ 488950 w 1428751"/>
              <a:gd name="connsiteY8" fmla="*/ 0 h 3148013"/>
              <a:gd name="connsiteX9" fmla="*/ 488951 w 1428751"/>
              <a:gd name="connsiteY9" fmla="*/ 0 h 3148013"/>
              <a:gd name="connsiteX10" fmla="*/ 531813 w 1428751"/>
              <a:gd name="connsiteY10" fmla="*/ 0 h 3148013"/>
              <a:gd name="connsiteX11" fmla="*/ 576263 w 1428751"/>
              <a:gd name="connsiteY11" fmla="*/ 0 h 3148013"/>
              <a:gd name="connsiteX12" fmla="*/ 617538 w 1428751"/>
              <a:gd name="connsiteY12" fmla="*/ 0 h 3148013"/>
              <a:gd name="connsiteX13" fmla="*/ 660400 w 1428751"/>
              <a:gd name="connsiteY13" fmla="*/ 0 h 3148013"/>
              <a:gd name="connsiteX14" fmla="*/ 660401 w 1428751"/>
              <a:gd name="connsiteY14" fmla="*/ 0 h 3148013"/>
              <a:gd name="connsiteX15" fmla="*/ 703263 w 1428751"/>
              <a:gd name="connsiteY15" fmla="*/ 0 h 3148013"/>
              <a:gd name="connsiteX16" fmla="*/ 744538 w 1428751"/>
              <a:gd name="connsiteY16" fmla="*/ 0 h 3148013"/>
              <a:gd name="connsiteX17" fmla="*/ 787400 w 1428751"/>
              <a:gd name="connsiteY17" fmla="*/ 0 h 3148013"/>
              <a:gd name="connsiteX18" fmla="*/ 787401 w 1428751"/>
              <a:gd name="connsiteY18" fmla="*/ 0 h 3148013"/>
              <a:gd name="connsiteX19" fmla="*/ 830263 w 1428751"/>
              <a:gd name="connsiteY19" fmla="*/ 0 h 3148013"/>
              <a:gd name="connsiteX20" fmla="*/ 873125 w 1428751"/>
              <a:gd name="connsiteY20" fmla="*/ 0 h 3148013"/>
              <a:gd name="connsiteX21" fmla="*/ 873126 w 1428751"/>
              <a:gd name="connsiteY21" fmla="*/ 0 h 3148013"/>
              <a:gd name="connsiteX22" fmla="*/ 914400 w 1428751"/>
              <a:gd name="connsiteY22" fmla="*/ 0 h 3148013"/>
              <a:gd name="connsiteX23" fmla="*/ 958850 w 1428751"/>
              <a:gd name="connsiteY23" fmla="*/ 0 h 3148013"/>
              <a:gd name="connsiteX24" fmla="*/ 990600 w 1428751"/>
              <a:gd name="connsiteY24" fmla="*/ 0 h 3148013"/>
              <a:gd name="connsiteX25" fmla="*/ 1001713 w 1428751"/>
              <a:gd name="connsiteY25" fmla="*/ 0 h 3148013"/>
              <a:gd name="connsiteX26" fmla="*/ 1039813 w 1428751"/>
              <a:gd name="connsiteY26" fmla="*/ 4762 h 3148013"/>
              <a:gd name="connsiteX27" fmla="*/ 1044576 w 1428751"/>
              <a:gd name="connsiteY27" fmla="*/ 6350 h 3148013"/>
              <a:gd name="connsiteX28" fmla="*/ 1044576 w 1428751"/>
              <a:gd name="connsiteY28" fmla="*/ 6350 h 3148013"/>
              <a:gd name="connsiteX29" fmla="*/ 1084262 w 1428751"/>
              <a:gd name="connsiteY29" fmla="*/ 15875 h 3148013"/>
              <a:gd name="connsiteX30" fmla="*/ 1085850 w 1428751"/>
              <a:gd name="connsiteY30" fmla="*/ 17462 h 3148013"/>
              <a:gd name="connsiteX31" fmla="*/ 1085850 w 1428751"/>
              <a:gd name="connsiteY31" fmla="*/ 17462 h 3148013"/>
              <a:gd name="connsiteX32" fmla="*/ 1123950 w 1428751"/>
              <a:gd name="connsiteY32" fmla="*/ 34924 h 3148013"/>
              <a:gd name="connsiteX33" fmla="*/ 1128713 w 1428751"/>
              <a:gd name="connsiteY33" fmla="*/ 38099 h 3148013"/>
              <a:gd name="connsiteX34" fmla="*/ 1128713 w 1428751"/>
              <a:gd name="connsiteY34" fmla="*/ 38100 h 3148013"/>
              <a:gd name="connsiteX35" fmla="*/ 1160463 w 1428751"/>
              <a:gd name="connsiteY35" fmla="*/ 60325 h 3148013"/>
              <a:gd name="connsiteX36" fmla="*/ 1171576 w 1428751"/>
              <a:gd name="connsiteY36" fmla="*/ 73025 h 3148013"/>
              <a:gd name="connsiteX37" fmla="*/ 1171576 w 1428751"/>
              <a:gd name="connsiteY37" fmla="*/ 73026 h 3148013"/>
              <a:gd name="connsiteX38" fmla="*/ 1189037 w 1428751"/>
              <a:gd name="connsiteY38" fmla="*/ 92075 h 3148013"/>
              <a:gd name="connsiteX39" fmla="*/ 1211263 w 1428751"/>
              <a:gd name="connsiteY39" fmla="*/ 128587 h 3148013"/>
              <a:gd name="connsiteX40" fmla="*/ 1214438 w 1428751"/>
              <a:gd name="connsiteY40" fmla="*/ 136525 h 3148013"/>
              <a:gd name="connsiteX41" fmla="*/ 1225550 w 1428751"/>
              <a:gd name="connsiteY41" fmla="*/ 166687 h 3148013"/>
              <a:gd name="connsiteX42" fmla="*/ 1230313 w 1428751"/>
              <a:gd name="connsiteY42" fmla="*/ 209550 h 3148013"/>
              <a:gd name="connsiteX43" fmla="*/ 1230313 w 1428751"/>
              <a:gd name="connsiteY43" fmla="*/ 617537 h 3148013"/>
              <a:gd name="connsiteX44" fmla="*/ 1255713 w 1428751"/>
              <a:gd name="connsiteY44" fmla="*/ 638175 h 3148013"/>
              <a:gd name="connsiteX45" fmla="*/ 1411289 w 1428751"/>
              <a:gd name="connsiteY45" fmla="*/ 755650 h 3148013"/>
              <a:gd name="connsiteX46" fmla="*/ 1425576 w 1428751"/>
              <a:gd name="connsiteY46" fmla="*/ 769938 h 3148013"/>
              <a:gd name="connsiteX47" fmla="*/ 1428751 w 1428751"/>
              <a:gd name="connsiteY47" fmla="*/ 787400 h 3148013"/>
              <a:gd name="connsiteX48" fmla="*/ 1425576 w 1428751"/>
              <a:gd name="connsiteY48" fmla="*/ 803275 h 3148013"/>
              <a:gd name="connsiteX49" fmla="*/ 1411289 w 1428751"/>
              <a:gd name="connsiteY49" fmla="*/ 817563 h 3148013"/>
              <a:gd name="connsiteX50" fmla="*/ 1255713 w 1428751"/>
              <a:gd name="connsiteY50" fmla="*/ 935038 h 3148013"/>
              <a:gd name="connsiteX51" fmla="*/ 1255713 w 1428751"/>
              <a:gd name="connsiteY51" fmla="*/ 935038 h 3148013"/>
              <a:gd name="connsiteX52" fmla="*/ 1230313 w 1428751"/>
              <a:gd name="connsiteY52" fmla="*/ 955675 h 3148013"/>
              <a:gd name="connsiteX53" fmla="*/ 1230313 w 1428751"/>
              <a:gd name="connsiteY53" fmla="*/ 2940051 h 3148013"/>
              <a:gd name="connsiteX54" fmla="*/ 1225550 w 1428751"/>
              <a:gd name="connsiteY54" fmla="*/ 2982913 h 3148013"/>
              <a:gd name="connsiteX55" fmla="*/ 1214438 w 1428751"/>
              <a:gd name="connsiteY55" fmla="*/ 3011488 h 3148013"/>
              <a:gd name="connsiteX56" fmla="*/ 1211263 w 1428751"/>
              <a:gd name="connsiteY56" fmla="*/ 3021013 h 3148013"/>
              <a:gd name="connsiteX57" fmla="*/ 1189037 w 1428751"/>
              <a:gd name="connsiteY57" fmla="*/ 3055938 h 3148013"/>
              <a:gd name="connsiteX58" fmla="*/ 1171576 w 1428751"/>
              <a:gd name="connsiteY58" fmla="*/ 3074987 h 3148013"/>
              <a:gd name="connsiteX59" fmla="*/ 1171576 w 1428751"/>
              <a:gd name="connsiteY59" fmla="*/ 3074988 h 3148013"/>
              <a:gd name="connsiteX60" fmla="*/ 1160463 w 1428751"/>
              <a:gd name="connsiteY60" fmla="*/ 3087688 h 3148013"/>
              <a:gd name="connsiteX61" fmla="*/ 1128713 w 1428751"/>
              <a:gd name="connsiteY61" fmla="*/ 3109913 h 3148013"/>
              <a:gd name="connsiteX62" fmla="*/ 1128713 w 1428751"/>
              <a:gd name="connsiteY62" fmla="*/ 3109913 h 3148013"/>
              <a:gd name="connsiteX63" fmla="*/ 1123950 w 1428751"/>
              <a:gd name="connsiteY63" fmla="*/ 3113088 h 3148013"/>
              <a:gd name="connsiteX64" fmla="*/ 1085850 w 1428751"/>
              <a:gd name="connsiteY64" fmla="*/ 3130550 h 3148013"/>
              <a:gd name="connsiteX65" fmla="*/ 1084262 w 1428751"/>
              <a:gd name="connsiteY65" fmla="*/ 3132138 h 3148013"/>
              <a:gd name="connsiteX66" fmla="*/ 1044576 w 1428751"/>
              <a:gd name="connsiteY66" fmla="*/ 3143250 h 3148013"/>
              <a:gd name="connsiteX67" fmla="*/ 1044576 w 1428751"/>
              <a:gd name="connsiteY67" fmla="*/ 3143251 h 3148013"/>
              <a:gd name="connsiteX68" fmla="*/ 1039813 w 1428751"/>
              <a:gd name="connsiteY68" fmla="*/ 3144838 h 3148013"/>
              <a:gd name="connsiteX69" fmla="*/ 1001713 w 1428751"/>
              <a:gd name="connsiteY69" fmla="*/ 3148013 h 3148013"/>
              <a:gd name="connsiteX70" fmla="*/ 990600 w 1428751"/>
              <a:gd name="connsiteY70" fmla="*/ 3148013 h 3148013"/>
              <a:gd name="connsiteX71" fmla="*/ 958850 w 1428751"/>
              <a:gd name="connsiteY71" fmla="*/ 3148013 h 3148013"/>
              <a:gd name="connsiteX72" fmla="*/ 914400 w 1428751"/>
              <a:gd name="connsiteY72" fmla="*/ 3148013 h 3148013"/>
              <a:gd name="connsiteX73" fmla="*/ 873126 w 1428751"/>
              <a:gd name="connsiteY73" fmla="*/ 3148013 h 3148013"/>
              <a:gd name="connsiteX74" fmla="*/ 873125 w 1428751"/>
              <a:gd name="connsiteY74" fmla="*/ 3148013 h 3148013"/>
              <a:gd name="connsiteX75" fmla="*/ 830263 w 1428751"/>
              <a:gd name="connsiteY75" fmla="*/ 3148013 h 3148013"/>
              <a:gd name="connsiteX76" fmla="*/ 787401 w 1428751"/>
              <a:gd name="connsiteY76" fmla="*/ 3148013 h 3148013"/>
              <a:gd name="connsiteX77" fmla="*/ 787400 w 1428751"/>
              <a:gd name="connsiteY77" fmla="*/ 3148013 h 3148013"/>
              <a:gd name="connsiteX78" fmla="*/ 744538 w 1428751"/>
              <a:gd name="connsiteY78" fmla="*/ 3148013 h 3148013"/>
              <a:gd name="connsiteX79" fmla="*/ 703263 w 1428751"/>
              <a:gd name="connsiteY79" fmla="*/ 3148013 h 3148013"/>
              <a:gd name="connsiteX80" fmla="*/ 660401 w 1428751"/>
              <a:gd name="connsiteY80" fmla="*/ 3148013 h 3148013"/>
              <a:gd name="connsiteX81" fmla="*/ 660400 w 1428751"/>
              <a:gd name="connsiteY81" fmla="*/ 3148013 h 3148013"/>
              <a:gd name="connsiteX82" fmla="*/ 617538 w 1428751"/>
              <a:gd name="connsiteY82" fmla="*/ 3148013 h 3148013"/>
              <a:gd name="connsiteX83" fmla="*/ 576263 w 1428751"/>
              <a:gd name="connsiteY83" fmla="*/ 3148013 h 3148013"/>
              <a:gd name="connsiteX84" fmla="*/ 531813 w 1428751"/>
              <a:gd name="connsiteY84" fmla="*/ 3148013 h 3148013"/>
              <a:gd name="connsiteX85" fmla="*/ 488951 w 1428751"/>
              <a:gd name="connsiteY85" fmla="*/ 3148013 h 3148013"/>
              <a:gd name="connsiteX86" fmla="*/ 488950 w 1428751"/>
              <a:gd name="connsiteY86" fmla="*/ 3148013 h 3148013"/>
              <a:gd name="connsiteX87" fmla="*/ 446088 w 1428751"/>
              <a:gd name="connsiteY87" fmla="*/ 3148013 h 3148013"/>
              <a:gd name="connsiteX88" fmla="*/ 404813 w 1428751"/>
              <a:gd name="connsiteY88" fmla="*/ 3148013 h 3148013"/>
              <a:gd name="connsiteX89" fmla="*/ 361951 w 1428751"/>
              <a:gd name="connsiteY89" fmla="*/ 3148013 h 3148013"/>
              <a:gd name="connsiteX90" fmla="*/ 361950 w 1428751"/>
              <a:gd name="connsiteY90" fmla="*/ 3148013 h 3148013"/>
              <a:gd name="connsiteX91" fmla="*/ 319088 w 1428751"/>
              <a:gd name="connsiteY91" fmla="*/ 3148013 h 3148013"/>
              <a:gd name="connsiteX92" fmla="*/ 276225 w 1428751"/>
              <a:gd name="connsiteY92" fmla="*/ 3148013 h 3148013"/>
              <a:gd name="connsiteX93" fmla="*/ 239712 w 1428751"/>
              <a:gd name="connsiteY93" fmla="*/ 3148013 h 3148013"/>
              <a:gd name="connsiteX94" fmla="*/ 234950 w 1428751"/>
              <a:gd name="connsiteY94" fmla="*/ 3148013 h 3148013"/>
              <a:gd name="connsiteX95" fmla="*/ 190500 w 1428751"/>
              <a:gd name="connsiteY95" fmla="*/ 3144838 h 3148013"/>
              <a:gd name="connsiteX96" fmla="*/ 190500 w 1428751"/>
              <a:gd name="connsiteY96" fmla="*/ 3144837 h 3148013"/>
              <a:gd name="connsiteX97" fmla="*/ 147638 w 1428751"/>
              <a:gd name="connsiteY97" fmla="*/ 3132137 h 3148013"/>
              <a:gd name="connsiteX98" fmla="*/ 147638 w 1428751"/>
              <a:gd name="connsiteY98" fmla="*/ 3132138 h 3148013"/>
              <a:gd name="connsiteX99" fmla="*/ 146050 w 1428751"/>
              <a:gd name="connsiteY99" fmla="*/ 3132138 h 3148013"/>
              <a:gd name="connsiteX100" fmla="*/ 104775 w 1428751"/>
              <a:gd name="connsiteY100" fmla="*/ 3113088 h 3148013"/>
              <a:gd name="connsiteX101" fmla="*/ 71437 w 1428751"/>
              <a:gd name="connsiteY101" fmla="*/ 3087688 h 3148013"/>
              <a:gd name="connsiteX102" fmla="*/ 63500 w 1428751"/>
              <a:gd name="connsiteY102" fmla="*/ 3081338 h 3148013"/>
              <a:gd name="connsiteX103" fmla="*/ 63500 w 1428751"/>
              <a:gd name="connsiteY103" fmla="*/ 3081336 h 3148013"/>
              <a:gd name="connsiteX104" fmla="*/ 41276 w 1428751"/>
              <a:gd name="connsiteY104" fmla="*/ 3055937 h 3148013"/>
              <a:gd name="connsiteX105" fmla="*/ 20638 w 1428751"/>
              <a:gd name="connsiteY105" fmla="*/ 3024187 h 3148013"/>
              <a:gd name="connsiteX106" fmla="*/ 19050 w 1428751"/>
              <a:gd name="connsiteY106" fmla="*/ 3021012 h 3148013"/>
              <a:gd name="connsiteX107" fmla="*/ 4762 w 1428751"/>
              <a:gd name="connsiteY107" fmla="*/ 2982912 h 3148013"/>
              <a:gd name="connsiteX108" fmla="*/ 0 w 1428751"/>
              <a:gd name="connsiteY108" fmla="*/ 2940050 h 3148013"/>
              <a:gd name="connsiteX109" fmla="*/ 0 w 1428751"/>
              <a:gd name="connsiteY109" fmla="*/ 209549 h 3148013"/>
              <a:gd name="connsiteX110" fmla="*/ 4762 w 1428751"/>
              <a:gd name="connsiteY110" fmla="*/ 166687 h 3148013"/>
              <a:gd name="connsiteX111" fmla="*/ 19050 w 1428751"/>
              <a:gd name="connsiteY111" fmla="*/ 128587 h 3148013"/>
              <a:gd name="connsiteX112" fmla="*/ 20638 w 1428751"/>
              <a:gd name="connsiteY112" fmla="*/ 125412 h 3148013"/>
              <a:gd name="connsiteX113" fmla="*/ 41276 w 1428751"/>
              <a:gd name="connsiteY113" fmla="*/ 92074 h 3148013"/>
              <a:gd name="connsiteX114" fmla="*/ 63500 w 1428751"/>
              <a:gd name="connsiteY114" fmla="*/ 68263 h 3148013"/>
              <a:gd name="connsiteX115" fmla="*/ 63500 w 1428751"/>
              <a:gd name="connsiteY115" fmla="*/ 68262 h 3148013"/>
              <a:gd name="connsiteX116" fmla="*/ 71437 w 1428751"/>
              <a:gd name="connsiteY116" fmla="*/ 60325 h 3148013"/>
              <a:gd name="connsiteX117" fmla="*/ 104775 w 1428751"/>
              <a:gd name="connsiteY117" fmla="*/ 34925 h 3148013"/>
              <a:gd name="connsiteX118" fmla="*/ 146050 w 1428751"/>
              <a:gd name="connsiteY118" fmla="*/ 15875 h 3148013"/>
              <a:gd name="connsiteX119" fmla="*/ 147638 w 1428751"/>
              <a:gd name="connsiteY119" fmla="*/ 15875 h 3148013"/>
              <a:gd name="connsiteX120" fmla="*/ 147638 w 1428751"/>
              <a:gd name="connsiteY120" fmla="*/ 15874 h 3148013"/>
              <a:gd name="connsiteX121" fmla="*/ 190501 w 1428751"/>
              <a:gd name="connsiteY121" fmla="*/ 4762 h 3148013"/>
              <a:gd name="connsiteX122" fmla="*/ 190501 w 1428751"/>
              <a:gd name="connsiteY122" fmla="*/ 4762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1428751" h="3148013">
                <a:moveTo>
                  <a:pt x="234950" y="0"/>
                </a:moveTo>
                <a:lnTo>
                  <a:pt x="239712" y="0"/>
                </a:lnTo>
                <a:lnTo>
                  <a:pt x="276225" y="0"/>
                </a:lnTo>
                <a:lnTo>
                  <a:pt x="319088" y="0"/>
                </a:lnTo>
                <a:lnTo>
                  <a:pt x="361950" y="0"/>
                </a:lnTo>
                <a:lnTo>
                  <a:pt x="361951" y="0"/>
                </a:lnTo>
                <a:lnTo>
                  <a:pt x="404813" y="0"/>
                </a:lnTo>
                <a:lnTo>
                  <a:pt x="446088" y="0"/>
                </a:lnTo>
                <a:lnTo>
                  <a:pt x="488950" y="0"/>
                </a:lnTo>
                <a:lnTo>
                  <a:pt x="488951" y="0"/>
                </a:lnTo>
                <a:lnTo>
                  <a:pt x="531813" y="0"/>
                </a:lnTo>
                <a:lnTo>
                  <a:pt x="576263" y="0"/>
                </a:lnTo>
                <a:lnTo>
                  <a:pt x="617538" y="0"/>
                </a:lnTo>
                <a:lnTo>
                  <a:pt x="660400" y="0"/>
                </a:lnTo>
                <a:lnTo>
                  <a:pt x="660401" y="0"/>
                </a:lnTo>
                <a:lnTo>
                  <a:pt x="703263" y="0"/>
                </a:lnTo>
                <a:lnTo>
                  <a:pt x="744538" y="0"/>
                </a:lnTo>
                <a:lnTo>
                  <a:pt x="787400" y="0"/>
                </a:lnTo>
                <a:lnTo>
                  <a:pt x="787401" y="0"/>
                </a:lnTo>
                <a:lnTo>
                  <a:pt x="830263" y="0"/>
                </a:lnTo>
                <a:lnTo>
                  <a:pt x="873125" y="0"/>
                </a:lnTo>
                <a:lnTo>
                  <a:pt x="873126" y="0"/>
                </a:lnTo>
                <a:lnTo>
                  <a:pt x="914400" y="0"/>
                </a:lnTo>
                <a:lnTo>
                  <a:pt x="958850" y="0"/>
                </a:lnTo>
                <a:lnTo>
                  <a:pt x="990600" y="0"/>
                </a:lnTo>
                <a:lnTo>
                  <a:pt x="1001713" y="0"/>
                </a:lnTo>
                <a:lnTo>
                  <a:pt x="1039813" y="4762"/>
                </a:lnTo>
                <a:lnTo>
                  <a:pt x="1044576" y="6350"/>
                </a:lnTo>
                <a:lnTo>
                  <a:pt x="1044576" y="6350"/>
                </a:lnTo>
                <a:lnTo>
                  <a:pt x="1084262" y="15875"/>
                </a:lnTo>
                <a:lnTo>
                  <a:pt x="1085850" y="17462"/>
                </a:lnTo>
                <a:lnTo>
                  <a:pt x="1085850" y="17462"/>
                </a:lnTo>
                <a:lnTo>
                  <a:pt x="1123950" y="34924"/>
                </a:lnTo>
                <a:lnTo>
                  <a:pt x="1128713" y="38099"/>
                </a:lnTo>
                <a:lnTo>
                  <a:pt x="1128713" y="38100"/>
                </a:lnTo>
                <a:lnTo>
                  <a:pt x="1160463" y="60325"/>
                </a:lnTo>
                <a:lnTo>
                  <a:pt x="1171576" y="73025"/>
                </a:lnTo>
                <a:lnTo>
                  <a:pt x="1171576" y="73026"/>
                </a:lnTo>
                <a:lnTo>
                  <a:pt x="1189037" y="92075"/>
                </a:lnTo>
                <a:lnTo>
                  <a:pt x="1211263" y="128587"/>
                </a:lnTo>
                <a:lnTo>
                  <a:pt x="1214438" y="136525"/>
                </a:lnTo>
                <a:lnTo>
                  <a:pt x="1225550" y="166687"/>
                </a:lnTo>
                <a:lnTo>
                  <a:pt x="1230313" y="209550"/>
                </a:lnTo>
                <a:lnTo>
                  <a:pt x="1230313" y="617537"/>
                </a:lnTo>
                <a:lnTo>
                  <a:pt x="1255713" y="638175"/>
                </a:lnTo>
                <a:lnTo>
                  <a:pt x="1411289" y="755650"/>
                </a:lnTo>
                <a:lnTo>
                  <a:pt x="1425576" y="769938"/>
                </a:lnTo>
                <a:lnTo>
                  <a:pt x="1428751" y="787400"/>
                </a:lnTo>
                <a:lnTo>
                  <a:pt x="1425576" y="803275"/>
                </a:lnTo>
                <a:lnTo>
                  <a:pt x="1411289" y="817563"/>
                </a:lnTo>
                <a:lnTo>
                  <a:pt x="1255713" y="935038"/>
                </a:lnTo>
                <a:lnTo>
                  <a:pt x="1255713" y="935038"/>
                </a:lnTo>
                <a:lnTo>
                  <a:pt x="1230313" y="955675"/>
                </a:lnTo>
                <a:lnTo>
                  <a:pt x="1230313" y="2940051"/>
                </a:lnTo>
                <a:lnTo>
                  <a:pt x="1225550" y="2982913"/>
                </a:lnTo>
                <a:lnTo>
                  <a:pt x="1214438" y="3011488"/>
                </a:lnTo>
                <a:lnTo>
                  <a:pt x="1211263" y="3021013"/>
                </a:lnTo>
                <a:lnTo>
                  <a:pt x="1189037" y="3055938"/>
                </a:lnTo>
                <a:lnTo>
                  <a:pt x="1171576" y="3074987"/>
                </a:lnTo>
                <a:lnTo>
                  <a:pt x="1171576" y="3074988"/>
                </a:lnTo>
                <a:lnTo>
                  <a:pt x="1160463" y="3087688"/>
                </a:lnTo>
                <a:lnTo>
                  <a:pt x="1128713" y="3109913"/>
                </a:lnTo>
                <a:lnTo>
                  <a:pt x="1128713" y="3109913"/>
                </a:lnTo>
                <a:lnTo>
                  <a:pt x="1123950" y="3113088"/>
                </a:lnTo>
                <a:lnTo>
                  <a:pt x="1085850" y="3130550"/>
                </a:lnTo>
                <a:lnTo>
                  <a:pt x="1084262" y="3132138"/>
                </a:lnTo>
                <a:lnTo>
                  <a:pt x="1044576" y="3143250"/>
                </a:lnTo>
                <a:lnTo>
                  <a:pt x="1044576" y="3143251"/>
                </a:lnTo>
                <a:lnTo>
                  <a:pt x="1039813" y="3144838"/>
                </a:lnTo>
                <a:lnTo>
                  <a:pt x="1001713" y="3148013"/>
                </a:lnTo>
                <a:lnTo>
                  <a:pt x="990600" y="3148013"/>
                </a:lnTo>
                <a:lnTo>
                  <a:pt x="958850" y="3148013"/>
                </a:lnTo>
                <a:lnTo>
                  <a:pt x="914400" y="3148013"/>
                </a:lnTo>
                <a:lnTo>
                  <a:pt x="873126" y="3148013"/>
                </a:lnTo>
                <a:lnTo>
                  <a:pt x="873125" y="3148013"/>
                </a:lnTo>
                <a:lnTo>
                  <a:pt x="830263" y="3148013"/>
                </a:lnTo>
                <a:lnTo>
                  <a:pt x="787401" y="3148013"/>
                </a:lnTo>
                <a:lnTo>
                  <a:pt x="787400" y="3148013"/>
                </a:lnTo>
                <a:lnTo>
                  <a:pt x="744538" y="3148013"/>
                </a:lnTo>
                <a:lnTo>
                  <a:pt x="703263" y="3148013"/>
                </a:lnTo>
                <a:lnTo>
                  <a:pt x="660401" y="3148013"/>
                </a:lnTo>
                <a:lnTo>
                  <a:pt x="660400" y="3148013"/>
                </a:lnTo>
                <a:lnTo>
                  <a:pt x="617538" y="3148013"/>
                </a:lnTo>
                <a:lnTo>
                  <a:pt x="576263" y="3148013"/>
                </a:lnTo>
                <a:lnTo>
                  <a:pt x="531813" y="3148013"/>
                </a:lnTo>
                <a:lnTo>
                  <a:pt x="488951" y="3148013"/>
                </a:lnTo>
                <a:lnTo>
                  <a:pt x="488950" y="3148013"/>
                </a:lnTo>
                <a:lnTo>
                  <a:pt x="446088" y="3148013"/>
                </a:lnTo>
                <a:lnTo>
                  <a:pt x="404813" y="3148013"/>
                </a:lnTo>
                <a:lnTo>
                  <a:pt x="361951" y="3148013"/>
                </a:lnTo>
                <a:lnTo>
                  <a:pt x="361950" y="3148013"/>
                </a:lnTo>
                <a:lnTo>
                  <a:pt x="319088" y="3148013"/>
                </a:lnTo>
                <a:lnTo>
                  <a:pt x="276225" y="3148013"/>
                </a:lnTo>
                <a:lnTo>
                  <a:pt x="239712" y="3148013"/>
                </a:lnTo>
                <a:lnTo>
                  <a:pt x="234950" y="3148013"/>
                </a:lnTo>
                <a:lnTo>
                  <a:pt x="190500" y="3144838"/>
                </a:lnTo>
                <a:lnTo>
                  <a:pt x="190500" y="3144837"/>
                </a:lnTo>
                <a:lnTo>
                  <a:pt x="147638" y="3132137"/>
                </a:lnTo>
                <a:lnTo>
                  <a:pt x="147638" y="3132138"/>
                </a:lnTo>
                <a:lnTo>
                  <a:pt x="146050" y="3132138"/>
                </a:lnTo>
                <a:lnTo>
                  <a:pt x="104775" y="3113088"/>
                </a:lnTo>
                <a:lnTo>
                  <a:pt x="71437" y="3087688"/>
                </a:lnTo>
                <a:lnTo>
                  <a:pt x="63500" y="3081338"/>
                </a:lnTo>
                <a:lnTo>
                  <a:pt x="63500" y="3081336"/>
                </a:lnTo>
                <a:lnTo>
                  <a:pt x="41276" y="3055937"/>
                </a:lnTo>
                <a:lnTo>
                  <a:pt x="20638" y="302418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20638" y="125412"/>
                </a:lnTo>
                <a:lnTo>
                  <a:pt x="41276" y="92074"/>
                </a:lnTo>
                <a:lnTo>
                  <a:pt x="63500" y="68263"/>
                </a:lnTo>
                <a:lnTo>
                  <a:pt x="63500" y="68262"/>
                </a:lnTo>
                <a:lnTo>
                  <a:pt x="71437" y="60325"/>
                </a:lnTo>
                <a:lnTo>
                  <a:pt x="104775" y="34925"/>
                </a:lnTo>
                <a:lnTo>
                  <a:pt x="146050" y="15875"/>
                </a:lnTo>
                <a:lnTo>
                  <a:pt x="147638" y="15875"/>
                </a:lnTo>
                <a:lnTo>
                  <a:pt x="147638" y="15874"/>
                </a:lnTo>
                <a:lnTo>
                  <a:pt x="190501" y="4762"/>
                </a:lnTo>
                <a:lnTo>
                  <a:pt x="190501" y="4762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8" name="任意多边形 187"/>
          <p:cNvSpPr>
            <a:spLocks noChangeArrowheads="1"/>
          </p:cNvSpPr>
          <p:nvPr/>
        </p:nvSpPr>
        <p:spPr bwMode="auto">
          <a:xfrm>
            <a:off x="4469139" y="1579537"/>
            <a:ext cx="1361344" cy="1649577"/>
          </a:xfrm>
          <a:custGeom>
            <a:avLst/>
            <a:gdLst>
              <a:gd name="connsiteX0" fmla="*/ 238125 w 1428750"/>
              <a:gd name="connsiteY0" fmla="*/ 0 h 3148013"/>
              <a:gd name="connsiteX1" fmla="*/ 258762 w 1428750"/>
              <a:gd name="connsiteY1" fmla="*/ 0 h 3148013"/>
              <a:gd name="connsiteX2" fmla="*/ 258763 w 1428750"/>
              <a:gd name="connsiteY2" fmla="*/ 0 h 3148013"/>
              <a:gd name="connsiteX3" fmla="*/ 303212 w 1428750"/>
              <a:gd name="connsiteY3" fmla="*/ 0 h 3148013"/>
              <a:gd name="connsiteX4" fmla="*/ 346075 w 1428750"/>
              <a:gd name="connsiteY4" fmla="*/ 0 h 3148013"/>
              <a:gd name="connsiteX5" fmla="*/ 388937 w 1428750"/>
              <a:gd name="connsiteY5" fmla="*/ 0 h 3148013"/>
              <a:gd name="connsiteX6" fmla="*/ 388938 w 1428750"/>
              <a:gd name="connsiteY6" fmla="*/ 0 h 3148013"/>
              <a:gd name="connsiteX7" fmla="*/ 431800 w 1428750"/>
              <a:gd name="connsiteY7" fmla="*/ 0 h 3148013"/>
              <a:gd name="connsiteX8" fmla="*/ 476250 w 1428750"/>
              <a:gd name="connsiteY8" fmla="*/ 0 h 3148013"/>
              <a:gd name="connsiteX9" fmla="*/ 519112 w 1428750"/>
              <a:gd name="connsiteY9" fmla="*/ 0 h 3148013"/>
              <a:gd name="connsiteX10" fmla="*/ 519113 w 1428750"/>
              <a:gd name="connsiteY10" fmla="*/ 0 h 3148013"/>
              <a:gd name="connsiteX11" fmla="*/ 563562 w 1428750"/>
              <a:gd name="connsiteY11" fmla="*/ 0 h 3148013"/>
              <a:gd name="connsiteX12" fmla="*/ 606425 w 1428750"/>
              <a:gd name="connsiteY12" fmla="*/ 0 h 3148013"/>
              <a:gd name="connsiteX13" fmla="*/ 649287 w 1428750"/>
              <a:gd name="connsiteY13" fmla="*/ 0 h 3148013"/>
              <a:gd name="connsiteX14" fmla="*/ 649288 w 1428750"/>
              <a:gd name="connsiteY14" fmla="*/ 0 h 3148013"/>
              <a:gd name="connsiteX15" fmla="*/ 692150 w 1428750"/>
              <a:gd name="connsiteY15" fmla="*/ 0 h 3148013"/>
              <a:gd name="connsiteX16" fmla="*/ 735012 w 1428750"/>
              <a:gd name="connsiteY16" fmla="*/ 0 h 3148013"/>
              <a:gd name="connsiteX17" fmla="*/ 735013 w 1428750"/>
              <a:gd name="connsiteY17" fmla="*/ 0 h 3148013"/>
              <a:gd name="connsiteX18" fmla="*/ 777875 w 1428750"/>
              <a:gd name="connsiteY18" fmla="*/ 0 h 3148013"/>
              <a:gd name="connsiteX19" fmla="*/ 822325 w 1428750"/>
              <a:gd name="connsiteY19" fmla="*/ 0 h 3148013"/>
              <a:gd name="connsiteX20" fmla="*/ 866775 w 1428750"/>
              <a:gd name="connsiteY20" fmla="*/ 0 h 3148013"/>
              <a:gd name="connsiteX21" fmla="*/ 909637 w 1428750"/>
              <a:gd name="connsiteY21" fmla="*/ 0 h 3148013"/>
              <a:gd name="connsiteX22" fmla="*/ 909638 w 1428750"/>
              <a:gd name="connsiteY22" fmla="*/ 0 h 3148013"/>
              <a:gd name="connsiteX23" fmla="*/ 952500 w 1428750"/>
              <a:gd name="connsiteY23" fmla="*/ 0 h 3148013"/>
              <a:gd name="connsiteX24" fmla="*/ 990600 w 1428750"/>
              <a:gd name="connsiteY24" fmla="*/ 0 h 3148013"/>
              <a:gd name="connsiteX25" fmla="*/ 995362 w 1428750"/>
              <a:gd name="connsiteY25" fmla="*/ 0 h 3148013"/>
              <a:gd name="connsiteX26" fmla="*/ 995363 w 1428750"/>
              <a:gd name="connsiteY26" fmla="*/ 0 h 3148013"/>
              <a:gd name="connsiteX27" fmla="*/ 995363 w 1428750"/>
              <a:gd name="connsiteY27" fmla="*/ 0 h 3148013"/>
              <a:gd name="connsiteX28" fmla="*/ 1038225 w 1428750"/>
              <a:gd name="connsiteY28" fmla="*/ 4762 h 3148013"/>
              <a:gd name="connsiteX29" fmla="*/ 1038225 w 1428750"/>
              <a:gd name="connsiteY29" fmla="*/ 4762 h 3148013"/>
              <a:gd name="connsiteX30" fmla="*/ 1081088 w 1428750"/>
              <a:gd name="connsiteY30" fmla="*/ 15874 h 3148013"/>
              <a:gd name="connsiteX31" fmla="*/ 1081088 w 1428750"/>
              <a:gd name="connsiteY31" fmla="*/ 15875 h 3148013"/>
              <a:gd name="connsiteX32" fmla="*/ 1082674 w 1428750"/>
              <a:gd name="connsiteY32" fmla="*/ 15875 h 3148013"/>
              <a:gd name="connsiteX33" fmla="*/ 1123950 w 1428750"/>
              <a:gd name="connsiteY33" fmla="*/ 34925 h 3148013"/>
              <a:gd name="connsiteX34" fmla="*/ 1123950 w 1428750"/>
              <a:gd name="connsiteY34" fmla="*/ 36512 h 3148013"/>
              <a:gd name="connsiteX35" fmla="*/ 1158875 w 1428750"/>
              <a:gd name="connsiteY35" fmla="*/ 60324 h 3148013"/>
              <a:gd name="connsiteX36" fmla="*/ 1169988 w 1428750"/>
              <a:gd name="connsiteY36" fmla="*/ 71437 h 3148013"/>
              <a:gd name="connsiteX37" fmla="*/ 1169988 w 1428750"/>
              <a:gd name="connsiteY37" fmla="*/ 71438 h 3148013"/>
              <a:gd name="connsiteX38" fmla="*/ 1189037 w 1428750"/>
              <a:gd name="connsiteY38" fmla="*/ 92074 h 3148013"/>
              <a:gd name="connsiteX39" fmla="*/ 1211262 w 1428750"/>
              <a:gd name="connsiteY39" fmla="*/ 128587 h 3148013"/>
              <a:gd name="connsiteX40" fmla="*/ 1212850 w 1428750"/>
              <a:gd name="connsiteY40" fmla="*/ 131762 h 3148013"/>
              <a:gd name="connsiteX41" fmla="*/ 1223962 w 1428750"/>
              <a:gd name="connsiteY41" fmla="*/ 166687 h 3148013"/>
              <a:gd name="connsiteX42" fmla="*/ 1230312 w 1428750"/>
              <a:gd name="connsiteY42" fmla="*/ 209549 h 3148013"/>
              <a:gd name="connsiteX43" fmla="*/ 1230312 w 1428750"/>
              <a:gd name="connsiteY43" fmla="*/ 617537 h 3148013"/>
              <a:gd name="connsiteX44" fmla="*/ 1255713 w 1428750"/>
              <a:gd name="connsiteY44" fmla="*/ 636587 h 3148013"/>
              <a:gd name="connsiteX45" fmla="*/ 1255713 w 1428750"/>
              <a:gd name="connsiteY45" fmla="*/ 636588 h 3148013"/>
              <a:gd name="connsiteX46" fmla="*/ 1298575 w 1428750"/>
              <a:gd name="connsiteY46" fmla="*/ 669924 h 3148013"/>
              <a:gd name="connsiteX47" fmla="*/ 1298575 w 1428750"/>
              <a:gd name="connsiteY47" fmla="*/ 669925 h 3148013"/>
              <a:gd name="connsiteX48" fmla="*/ 1341438 w 1428750"/>
              <a:gd name="connsiteY48" fmla="*/ 703262 h 3148013"/>
              <a:gd name="connsiteX49" fmla="*/ 1341438 w 1428750"/>
              <a:gd name="connsiteY49" fmla="*/ 703263 h 3148013"/>
              <a:gd name="connsiteX50" fmla="*/ 1384300 w 1428750"/>
              <a:gd name="connsiteY50" fmla="*/ 735012 h 3148013"/>
              <a:gd name="connsiteX51" fmla="*/ 1411288 w 1428750"/>
              <a:gd name="connsiteY51" fmla="*/ 755649 h 3148013"/>
              <a:gd name="connsiteX52" fmla="*/ 1423988 w 1428750"/>
              <a:gd name="connsiteY52" fmla="*/ 769937 h 3148013"/>
              <a:gd name="connsiteX53" fmla="*/ 1427163 w 1428750"/>
              <a:gd name="connsiteY53" fmla="*/ 787400 h 3148013"/>
              <a:gd name="connsiteX54" fmla="*/ 1427163 w 1428750"/>
              <a:gd name="connsiteY54" fmla="*/ 787400 h 3148013"/>
              <a:gd name="connsiteX55" fmla="*/ 1428750 w 1428750"/>
              <a:gd name="connsiteY55" fmla="*/ 787400 h 3148013"/>
              <a:gd name="connsiteX56" fmla="*/ 1428750 w 1428750"/>
              <a:gd name="connsiteY56" fmla="*/ 788988 h 3148013"/>
              <a:gd name="connsiteX57" fmla="*/ 1427162 w 1428750"/>
              <a:gd name="connsiteY57" fmla="*/ 788988 h 3148013"/>
              <a:gd name="connsiteX58" fmla="*/ 1427162 w 1428750"/>
              <a:gd name="connsiteY58" fmla="*/ 787405 h 3148013"/>
              <a:gd name="connsiteX59" fmla="*/ 1423988 w 1428750"/>
              <a:gd name="connsiteY59" fmla="*/ 803275 h 3148013"/>
              <a:gd name="connsiteX60" fmla="*/ 1411288 w 1428750"/>
              <a:gd name="connsiteY60" fmla="*/ 817563 h 3148013"/>
              <a:gd name="connsiteX61" fmla="*/ 1384300 w 1428750"/>
              <a:gd name="connsiteY61" fmla="*/ 838200 h 3148013"/>
              <a:gd name="connsiteX62" fmla="*/ 1384300 w 1428750"/>
              <a:gd name="connsiteY62" fmla="*/ 838200 h 3148013"/>
              <a:gd name="connsiteX63" fmla="*/ 1341438 w 1428750"/>
              <a:gd name="connsiteY63" fmla="*/ 871536 h 3148013"/>
              <a:gd name="connsiteX64" fmla="*/ 1341438 w 1428750"/>
              <a:gd name="connsiteY64" fmla="*/ 871538 h 3148013"/>
              <a:gd name="connsiteX65" fmla="*/ 1298575 w 1428750"/>
              <a:gd name="connsiteY65" fmla="*/ 904875 h 3148013"/>
              <a:gd name="connsiteX66" fmla="*/ 1255713 w 1428750"/>
              <a:gd name="connsiteY66" fmla="*/ 936624 h 3148013"/>
              <a:gd name="connsiteX67" fmla="*/ 1255713 w 1428750"/>
              <a:gd name="connsiteY67" fmla="*/ 936625 h 3148013"/>
              <a:gd name="connsiteX68" fmla="*/ 1230312 w 1428750"/>
              <a:gd name="connsiteY68" fmla="*/ 955675 h 3148013"/>
              <a:gd name="connsiteX69" fmla="*/ 1230312 w 1428750"/>
              <a:gd name="connsiteY69" fmla="*/ 2940050 h 3148013"/>
              <a:gd name="connsiteX70" fmla="*/ 1223962 w 1428750"/>
              <a:gd name="connsiteY70" fmla="*/ 2982913 h 3148013"/>
              <a:gd name="connsiteX71" fmla="*/ 1212850 w 1428750"/>
              <a:gd name="connsiteY71" fmla="*/ 3016250 h 3148013"/>
              <a:gd name="connsiteX72" fmla="*/ 1211262 w 1428750"/>
              <a:gd name="connsiteY72" fmla="*/ 3021013 h 3148013"/>
              <a:gd name="connsiteX73" fmla="*/ 1189037 w 1428750"/>
              <a:gd name="connsiteY73" fmla="*/ 3055938 h 3148013"/>
              <a:gd name="connsiteX74" fmla="*/ 1169988 w 1428750"/>
              <a:gd name="connsiteY74" fmla="*/ 3076574 h 3148013"/>
              <a:gd name="connsiteX75" fmla="*/ 1169988 w 1428750"/>
              <a:gd name="connsiteY75" fmla="*/ 3076575 h 3148013"/>
              <a:gd name="connsiteX76" fmla="*/ 1158875 w 1428750"/>
              <a:gd name="connsiteY76" fmla="*/ 3087688 h 3148013"/>
              <a:gd name="connsiteX77" fmla="*/ 1123950 w 1428750"/>
              <a:gd name="connsiteY77" fmla="*/ 3111500 h 3148013"/>
              <a:gd name="connsiteX78" fmla="*/ 1123950 w 1428750"/>
              <a:gd name="connsiteY78" fmla="*/ 3111501 h 3148013"/>
              <a:gd name="connsiteX79" fmla="*/ 1123950 w 1428750"/>
              <a:gd name="connsiteY79" fmla="*/ 3113088 h 3148013"/>
              <a:gd name="connsiteX80" fmla="*/ 1082674 w 1428750"/>
              <a:gd name="connsiteY80" fmla="*/ 3132138 h 3148013"/>
              <a:gd name="connsiteX81" fmla="*/ 1081087 w 1428750"/>
              <a:gd name="connsiteY81" fmla="*/ 3132138 h 3148013"/>
              <a:gd name="connsiteX82" fmla="*/ 1081087 w 1428750"/>
              <a:gd name="connsiteY82" fmla="*/ 3132138 h 3148013"/>
              <a:gd name="connsiteX83" fmla="*/ 1038225 w 1428750"/>
              <a:gd name="connsiteY83" fmla="*/ 3144837 h 3148013"/>
              <a:gd name="connsiteX84" fmla="*/ 1038225 w 1428750"/>
              <a:gd name="connsiteY84" fmla="*/ 3144838 h 3148013"/>
              <a:gd name="connsiteX85" fmla="*/ 995363 w 1428750"/>
              <a:gd name="connsiteY85" fmla="*/ 3148013 h 3148013"/>
              <a:gd name="connsiteX86" fmla="*/ 995362 w 1428750"/>
              <a:gd name="connsiteY86" fmla="*/ 3148013 h 3148013"/>
              <a:gd name="connsiteX87" fmla="*/ 990600 w 1428750"/>
              <a:gd name="connsiteY87" fmla="*/ 3148013 h 3148013"/>
              <a:gd name="connsiteX88" fmla="*/ 952500 w 1428750"/>
              <a:gd name="connsiteY88" fmla="*/ 3148013 h 3148013"/>
              <a:gd name="connsiteX89" fmla="*/ 909638 w 1428750"/>
              <a:gd name="connsiteY89" fmla="*/ 3148013 h 3148013"/>
              <a:gd name="connsiteX90" fmla="*/ 909637 w 1428750"/>
              <a:gd name="connsiteY90" fmla="*/ 3148013 h 3148013"/>
              <a:gd name="connsiteX91" fmla="*/ 866775 w 1428750"/>
              <a:gd name="connsiteY91" fmla="*/ 3148013 h 3148013"/>
              <a:gd name="connsiteX92" fmla="*/ 822325 w 1428750"/>
              <a:gd name="connsiteY92" fmla="*/ 3148013 h 3148013"/>
              <a:gd name="connsiteX93" fmla="*/ 777875 w 1428750"/>
              <a:gd name="connsiteY93" fmla="*/ 3148013 h 3148013"/>
              <a:gd name="connsiteX94" fmla="*/ 735013 w 1428750"/>
              <a:gd name="connsiteY94" fmla="*/ 3148013 h 3148013"/>
              <a:gd name="connsiteX95" fmla="*/ 735012 w 1428750"/>
              <a:gd name="connsiteY95" fmla="*/ 3148013 h 3148013"/>
              <a:gd name="connsiteX96" fmla="*/ 692150 w 1428750"/>
              <a:gd name="connsiteY96" fmla="*/ 3148013 h 3148013"/>
              <a:gd name="connsiteX97" fmla="*/ 649288 w 1428750"/>
              <a:gd name="connsiteY97" fmla="*/ 3148013 h 3148013"/>
              <a:gd name="connsiteX98" fmla="*/ 649287 w 1428750"/>
              <a:gd name="connsiteY98" fmla="*/ 3148013 h 3148013"/>
              <a:gd name="connsiteX99" fmla="*/ 606425 w 1428750"/>
              <a:gd name="connsiteY99" fmla="*/ 3148013 h 3148013"/>
              <a:gd name="connsiteX100" fmla="*/ 563562 w 1428750"/>
              <a:gd name="connsiteY100" fmla="*/ 3148013 h 3148013"/>
              <a:gd name="connsiteX101" fmla="*/ 519113 w 1428750"/>
              <a:gd name="connsiteY101" fmla="*/ 3148013 h 3148013"/>
              <a:gd name="connsiteX102" fmla="*/ 519112 w 1428750"/>
              <a:gd name="connsiteY102" fmla="*/ 3148013 h 3148013"/>
              <a:gd name="connsiteX103" fmla="*/ 476250 w 1428750"/>
              <a:gd name="connsiteY103" fmla="*/ 3148013 h 3148013"/>
              <a:gd name="connsiteX104" fmla="*/ 431800 w 1428750"/>
              <a:gd name="connsiteY104" fmla="*/ 3148013 h 3148013"/>
              <a:gd name="connsiteX105" fmla="*/ 388938 w 1428750"/>
              <a:gd name="connsiteY105" fmla="*/ 3148013 h 3148013"/>
              <a:gd name="connsiteX106" fmla="*/ 388937 w 1428750"/>
              <a:gd name="connsiteY106" fmla="*/ 3148013 h 3148013"/>
              <a:gd name="connsiteX107" fmla="*/ 346075 w 1428750"/>
              <a:gd name="connsiteY107" fmla="*/ 3148013 h 3148013"/>
              <a:gd name="connsiteX108" fmla="*/ 303212 w 1428750"/>
              <a:gd name="connsiteY108" fmla="*/ 3148013 h 3148013"/>
              <a:gd name="connsiteX109" fmla="*/ 258763 w 1428750"/>
              <a:gd name="connsiteY109" fmla="*/ 3148013 h 3148013"/>
              <a:gd name="connsiteX110" fmla="*/ 258762 w 1428750"/>
              <a:gd name="connsiteY110" fmla="*/ 3148013 h 3148013"/>
              <a:gd name="connsiteX111" fmla="*/ 238125 w 1428750"/>
              <a:gd name="connsiteY111" fmla="*/ 3148013 h 3148013"/>
              <a:gd name="connsiteX112" fmla="*/ 215900 w 1428750"/>
              <a:gd name="connsiteY112" fmla="*/ 3146426 h 3148013"/>
              <a:gd name="connsiteX113" fmla="*/ 215900 w 1428750"/>
              <a:gd name="connsiteY113" fmla="*/ 3146425 h 3148013"/>
              <a:gd name="connsiteX114" fmla="*/ 190499 w 1428750"/>
              <a:gd name="connsiteY114" fmla="*/ 3144838 h 3148013"/>
              <a:gd name="connsiteX115" fmla="*/ 173037 w 1428750"/>
              <a:gd name="connsiteY115" fmla="*/ 3140075 h 3148013"/>
              <a:gd name="connsiteX116" fmla="*/ 173037 w 1428750"/>
              <a:gd name="connsiteY116" fmla="*/ 3140075 h 3148013"/>
              <a:gd name="connsiteX117" fmla="*/ 146050 w 1428750"/>
              <a:gd name="connsiteY117" fmla="*/ 3132138 h 3148013"/>
              <a:gd name="connsiteX118" fmla="*/ 130175 w 1428750"/>
              <a:gd name="connsiteY118" fmla="*/ 3124200 h 3148013"/>
              <a:gd name="connsiteX119" fmla="*/ 106362 w 1428750"/>
              <a:gd name="connsiteY119" fmla="*/ 3113088 h 3148013"/>
              <a:gd name="connsiteX120" fmla="*/ 85725 w 1428750"/>
              <a:gd name="connsiteY120" fmla="*/ 3100388 h 3148013"/>
              <a:gd name="connsiteX121" fmla="*/ 85725 w 1428750"/>
              <a:gd name="connsiteY121" fmla="*/ 3100387 h 3148013"/>
              <a:gd name="connsiteX122" fmla="*/ 69850 w 1428750"/>
              <a:gd name="connsiteY122" fmla="*/ 3087687 h 3148013"/>
              <a:gd name="connsiteX123" fmla="*/ 42862 w 1428750"/>
              <a:gd name="connsiteY123" fmla="*/ 3059112 h 3148013"/>
              <a:gd name="connsiteX124" fmla="*/ 42862 w 1428750"/>
              <a:gd name="connsiteY124" fmla="*/ 3059110 h 3148013"/>
              <a:gd name="connsiteX125" fmla="*/ 41275 w 1428750"/>
              <a:gd name="connsiteY125" fmla="*/ 3055937 h 3148013"/>
              <a:gd name="connsiteX126" fmla="*/ 19050 w 1428750"/>
              <a:gd name="connsiteY126" fmla="*/ 3021012 h 3148013"/>
              <a:gd name="connsiteX127" fmla="*/ 4762 w 1428750"/>
              <a:gd name="connsiteY127" fmla="*/ 2982912 h 3148013"/>
              <a:gd name="connsiteX128" fmla="*/ 0 w 1428750"/>
              <a:gd name="connsiteY128" fmla="*/ 2940050 h 3148013"/>
              <a:gd name="connsiteX129" fmla="*/ 0 w 1428750"/>
              <a:gd name="connsiteY129" fmla="*/ 1049337 h 3148013"/>
              <a:gd name="connsiteX130" fmla="*/ 0 w 1428750"/>
              <a:gd name="connsiteY130" fmla="*/ 209549 h 3148013"/>
              <a:gd name="connsiteX131" fmla="*/ 4762 w 1428750"/>
              <a:gd name="connsiteY131" fmla="*/ 166687 h 3148013"/>
              <a:gd name="connsiteX132" fmla="*/ 19050 w 1428750"/>
              <a:gd name="connsiteY132" fmla="*/ 128587 h 3148013"/>
              <a:gd name="connsiteX133" fmla="*/ 41275 w 1428750"/>
              <a:gd name="connsiteY133" fmla="*/ 92074 h 3148013"/>
              <a:gd name="connsiteX134" fmla="*/ 42862 w 1428750"/>
              <a:gd name="connsiteY134" fmla="*/ 90488 h 3148013"/>
              <a:gd name="connsiteX135" fmla="*/ 42862 w 1428750"/>
              <a:gd name="connsiteY135" fmla="*/ 90487 h 3148013"/>
              <a:gd name="connsiteX136" fmla="*/ 69850 w 1428750"/>
              <a:gd name="connsiteY136" fmla="*/ 60324 h 3148013"/>
              <a:gd name="connsiteX137" fmla="*/ 85725 w 1428750"/>
              <a:gd name="connsiteY137" fmla="*/ 49212 h 3148013"/>
              <a:gd name="connsiteX138" fmla="*/ 85725 w 1428750"/>
              <a:gd name="connsiteY138" fmla="*/ 49212 h 3148013"/>
              <a:gd name="connsiteX139" fmla="*/ 106362 w 1428750"/>
              <a:gd name="connsiteY139" fmla="*/ 34925 h 3148013"/>
              <a:gd name="connsiteX140" fmla="*/ 130175 w 1428750"/>
              <a:gd name="connsiteY140" fmla="*/ 25400 h 3148013"/>
              <a:gd name="connsiteX141" fmla="*/ 146050 w 1428750"/>
              <a:gd name="connsiteY141" fmla="*/ 15875 h 3148013"/>
              <a:gd name="connsiteX142" fmla="*/ 173037 w 1428750"/>
              <a:gd name="connsiteY142" fmla="*/ 9525 h 3148013"/>
              <a:gd name="connsiteX143" fmla="*/ 173037 w 1428750"/>
              <a:gd name="connsiteY143" fmla="*/ 9525 h 3148013"/>
              <a:gd name="connsiteX144" fmla="*/ 190499 w 1428750"/>
              <a:gd name="connsiteY144" fmla="*/ 4762 h 3148013"/>
              <a:gd name="connsiteX145" fmla="*/ 215900 w 1428750"/>
              <a:gd name="connsiteY145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428750" h="3148013">
                <a:moveTo>
                  <a:pt x="238125" y="0"/>
                </a:moveTo>
                <a:lnTo>
                  <a:pt x="258762" y="0"/>
                </a:lnTo>
                <a:lnTo>
                  <a:pt x="258763" y="0"/>
                </a:lnTo>
                <a:lnTo>
                  <a:pt x="303212" y="0"/>
                </a:lnTo>
                <a:lnTo>
                  <a:pt x="346075" y="0"/>
                </a:lnTo>
                <a:lnTo>
                  <a:pt x="388937" y="0"/>
                </a:lnTo>
                <a:lnTo>
                  <a:pt x="388938" y="0"/>
                </a:lnTo>
                <a:lnTo>
                  <a:pt x="431800" y="0"/>
                </a:lnTo>
                <a:lnTo>
                  <a:pt x="476250" y="0"/>
                </a:lnTo>
                <a:lnTo>
                  <a:pt x="519112" y="0"/>
                </a:lnTo>
                <a:lnTo>
                  <a:pt x="519113" y="0"/>
                </a:lnTo>
                <a:lnTo>
                  <a:pt x="563562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2150" y="0"/>
                </a:lnTo>
                <a:lnTo>
                  <a:pt x="735012" y="0"/>
                </a:lnTo>
                <a:lnTo>
                  <a:pt x="735013" y="0"/>
                </a:lnTo>
                <a:lnTo>
                  <a:pt x="777875" y="0"/>
                </a:lnTo>
                <a:lnTo>
                  <a:pt x="822325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5362" y="0"/>
                </a:lnTo>
                <a:lnTo>
                  <a:pt x="995363" y="0"/>
                </a:lnTo>
                <a:lnTo>
                  <a:pt x="995363" y="0"/>
                </a:lnTo>
                <a:lnTo>
                  <a:pt x="1038225" y="4762"/>
                </a:lnTo>
                <a:lnTo>
                  <a:pt x="1038225" y="4762"/>
                </a:lnTo>
                <a:lnTo>
                  <a:pt x="1081088" y="15874"/>
                </a:lnTo>
                <a:lnTo>
                  <a:pt x="1081088" y="15875"/>
                </a:lnTo>
                <a:lnTo>
                  <a:pt x="1082674" y="15875"/>
                </a:lnTo>
                <a:lnTo>
                  <a:pt x="1123950" y="34925"/>
                </a:lnTo>
                <a:lnTo>
                  <a:pt x="1123950" y="36512"/>
                </a:lnTo>
                <a:lnTo>
                  <a:pt x="1158875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3962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298575" y="669924"/>
                </a:lnTo>
                <a:lnTo>
                  <a:pt x="1298575" y="669925"/>
                </a:lnTo>
                <a:lnTo>
                  <a:pt x="1341438" y="703262"/>
                </a:lnTo>
                <a:lnTo>
                  <a:pt x="1341438" y="703263"/>
                </a:lnTo>
                <a:lnTo>
                  <a:pt x="1384300" y="735012"/>
                </a:lnTo>
                <a:lnTo>
                  <a:pt x="1411288" y="755649"/>
                </a:lnTo>
                <a:lnTo>
                  <a:pt x="1423988" y="769937"/>
                </a:lnTo>
                <a:lnTo>
                  <a:pt x="1427163" y="787400"/>
                </a:lnTo>
                <a:lnTo>
                  <a:pt x="1427163" y="787400"/>
                </a:lnTo>
                <a:lnTo>
                  <a:pt x="1428750" y="787400"/>
                </a:lnTo>
                <a:lnTo>
                  <a:pt x="1428750" y="788988"/>
                </a:lnTo>
                <a:lnTo>
                  <a:pt x="1427162" y="788988"/>
                </a:lnTo>
                <a:lnTo>
                  <a:pt x="1427162" y="787405"/>
                </a:lnTo>
                <a:lnTo>
                  <a:pt x="1423988" y="803275"/>
                </a:lnTo>
                <a:lnTo>
                  <a:pt x="1411288" y="817563"/>
                </a:lnTo>
                <a:lnTo>
                  <a:pt x="1384300" y="838200"/>
                </a:lnTo>
                <a:lnTo>
                  <a:pt x="1384300" y="838200"/>
                </a:lnTo>
                <a:lnTo>
                  <a:pt x="1341438" y="871536"/>
                </a:lnTo>
                <a:lnTo>
                  <a:pt x="1341438" y="871538"/>
                </a:lnTo>
                <a:lnTo>
                  <a:pt x="1298575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3962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58875" y="3087688"/>
                </a:lnTo>
                <a:lnTo>
                  <a:pt x="1123950" y="3111500"/>
                </a:lnTo>
                <a:lnTo>
                  <a:pt x="1123950" y="3111501"/>
                </a:lnTo>
                <a:lnTo>
                  <a:pt x="1123950" y="3113088"/>
                </a:lnTo>
                <a:lnTo>
                  <a:pt x="1082674" y="3132138"/>
                </a:lnTo>
                <a:lnTo>
                  <a:pt x="1081087" y="3132138"/>
                </a:lnTo>
                <a:lnTo>
                  <a:pt x="1081087" y="3132138"/>
                </a:lnTo>
                <a:lnTo>
                  <a:pt x="1038225" y="3144837"/>
                </a:lnTo>
                <a:lnTo>
                  <a:pt x="1038225" y="3144838"/>
                </a:lnTo>
                <a:lnTo>
                  <a:pt x="995363" y="3148013"/>
                </a:lnTo>
                <a:lnTo>
                  <a:pt x="995362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2325" y="3148013"/>
                </a:lnTo>
                <a:lnTo>
                  <a:pt x="777875" y="3148013"/>
                </a:lnTo>
                <a:lnTo>
                  <a:pt x="735013" y="3148013"/>
                </a:lnTo>
                <a:lnTo>
                  <a:pt x="735012" y="3148013"/>
                </a:lnTo>
                <a:lnTo>
                  <a:pt x="692150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2" y="3148013"/>
                </a:lnTo>
                <a:lnTo>
                  <a:pt x="519113" y="3148013"/>
                </a:lnTo>
                <a:lnTo>
                  <a:pt x="519112" y="3148013"/>
                </a:lnTo>
                <a:lnTo>
                  <a:pt x="476250" y="3148013"/>
                </a:lnTo>
                <a:lnTo>
                  <a:pt x="431800" y="3148013"/>
                </a:lnTo>
                <a:lnTo>
                  <a:pt x="388938" y="3148013"/>
                </a:lnTo>
                <a:lnTo>
                  <a:pt x="388937" y="3148013"/>
                </a:lnTo>
                <a:lnTo>
                  <a:pt x="346075" y="3148013"/>
                </a:lnTo>
                <a:lnTo>
                  <a:pt x="303212" y="3148013"/>
                </a:lnTo>
                <a:lnTo>
                  <a:pt x="258763" y="3148013"/>
                </a:lnTo>
                <a:lnTo>
                  <a:pt x="258762" y="3148013"/>
                </a:lnTo>
                <a:lnTo>
                  <a:pt x="238125" y="3148013"/>
                </a:lnTo>
                <a:lnTo>
                  <a:pt x="215900" y="3146426"/>
                </a:lnTo>
                <a:lnTo>
                  <a:pt x="215900" y="3146425"/>
                </a:lnTo>
                <a:lnTo>
                  <a:pt x="190499" y="3144838"/>
                </a:lnTo>
                <a:lnTo>
                  <a:pt x="173037" y="3140075"/>
                </a:lnTo>
                <a:lnTo>
                  <a:pt x="173037" y="3140075"/>
                </a:lnTo>
                <a:lnTo>
                  <a:pt x="146050" y="3132138"/>
                </a:lnTo>
                <a:lnTo>
                  <a:pt x="130175" y="3124200"/>
                </a:lnTo>
                <a:lnTo>
                  <a:pt x="106362" y="3113088"/>
                </a:lnTo>
                <a:lnTo>
                  <a:pt x="85725" y="3100388"/>
                </a:lnTo>
                <a:lnTo>
                  <a:pt x="85725" y="3100387"/>
                </a:lnTo>
                <a:lnTo>
                  <a:pt x="69850" y="3087687"/>
                </a:lnTo>
                <a:lnTo>
                  <a:pt x="42862" y="3059112"/>
                </a:lnTo>
                <a:lnTo>
                  <a:pt x="42862" y="3059110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1049337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2862" y="90488"/>
                </a:lnTo>
                <a:lnTo>
                  <a:pt x="42862" y="90487"/>
                </a:lnTo>
                <a:lnTo>
                  <a:pt x="69850" y="60324"/>
                </a:lnTo>
                <a:lnTo>
                  <a:pt x="85725" y="49212"/>
                </a:lnTo>
                <a:lnTo>
                  <a:pt x="85725" y="49212"/>
                </a:lnTo>
                <a:lnTo>
                  <a:pt x="106362" y="34925"/>
                </a:lnTo>
                <a:lnTo>
                  <a:pt x="130175" y="25400"/>
                </a:lnTo>
                <a:lnTo>
                  <a:pt x="146050" y="15875"/>
                </a:lnTo>
                <a:lnTo>
                  <a:pt x="173037" y="9525"/>
                </a:lnTo>
                <a:lnTo>
                  <a:pt x="173037" y="9525"/>
                </a:lnTo>
                <a:lnTo>
                  <a:pt x="190499" y="4762"/>
                </a:lnTo>
                <a:lnTo>
                  <a:pt x="215900" y="3175"/>
                </a:ln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9" name="任意多边形 168"/>
          <p:cNvSpPr/>
          <p:nvPr/>
        </p:nvSpPr>
        <p:spPr bwMode="auto">
          <a:xfrm>
            <a:off x="8551476" y="1579537"/>
            <a:ext cx="1170755" cy="1649577"/>
          </a:xfrm>
          <a:custGeom>
            <a:avLst/>
            <a:gdLst>
              <a:gd name="connsiteX0" fmla="*/ 239712 w 1228725"/>
              <a:gd name="connsiteY0" fmla="*/ 0 h 3148013"/>
              <a:gd name="connsiteX1" fmla="*/ 252412 w 1228725"/>
              <a:gd name="connsiteY1" fmla="*/ 0 h 3148013"/>
              <a:gd name="connsiteX2" fmla="*/ 296862 w 1228725"/>
              <a:gd name="connsiteY2" fmla="*/ 0 h 3148013"/>
              <a:gd name="connsiteX3" fmla="*/ 339725 w 1228725"/>
              <a:gd name="connsiteY3" fmla="*/ 0 h 3148013"/>
              <a:gd name="connsiteX4" fmla="*/ 381000 w 1228725"/>
              <a:gd name="connsiteY4" fmla="*/ 0 h 3148013"/>
              <a:gd name="connsiteX5" fmla="*/ 423862 w 1228725"/>
              <a:gd name="connsiteY5" fmla="*/ 0 h 3148013"/>
              <a:gd name="connsiteX6" fmla="*/ 423863 w 1228725"/>
              <a:gd name="connsiteY6" fmla="*/ 0 h 3148013"/>
              <a:gd name="connsiteX7" fmla="*/ 465137 w 1228725"/>
              <a:gd name="connsiteY7" fmla="*/ 0 h 3148013"/>
              <a:gd name="connsiteX8" fmla="*/ 508000 w 1228725"/>
              <a:gd name="connsiteY8" fmla="*/ 0 h 3148013"/>
              <a:gd name="connsiteX9" fmla="*/ 550862 w 1228725"/>
              <a:gd name="connsiteY9" fmla="*/ 0 h 3148013"/>
              <a:gd name="connsiteX10" fmla="*/ 550863 w 1228725"/>
              <a:gd name="connsiteY10" fmla="*/ 0 h 3148013"/>
              <a:gd name="connsiteX11" fmla="*/ 592137 w 1228725"/>
              <a:gd name="connsiteY11" fmla="*/ 0 h 3148013"/>
              <a:gd name="connsiteX12" fmla="*/ 635000 w 1228725"/>
              <a:gd name="connsiteY12" fmla="*/ 0 h 3148013"/>
              <a:gd name="connsiteX13" fmla="*/ 676275 w 1228725"/>
              <a:gd name="connsiteY13" fmla="*/ 0 h 3148013"/>
              <a:gd name="connsiteX14" fmla="*/ 720725 w 1228725"/>
              <a:gd name="connsiteY14" fmla="*/ 0 h 3148013"/>
              <a:gd name="connsiteX15" fmla="*/ 763587 w 1228725"/>
              <a:gd name="connsiteY15" fmla="*/ 0 h 3148013"/>
              <a:gd name="connsiteX16" fmla="*/ 763588 w 1228725"/>
              <a:gd name="connsiteY16" fmla="*/ 0 h 3148013"/>
              <a:gd name="connsiteX17" fmla="*/ 804862 w 1228725"/>
              <a:gd name="connsiteY17" fmla="*/ 0 h 3148013"/>
              <a:gd name="connsiteX18" fmla="*/ 847725 w 1228725"/>
              <a:gd name="connsiteY18" fmla="*/ 0 h 3148013"/>
              <a:gd name="connsiteX19" fmla="*/ 889000 w 1228725"/>
              <a:gd name="connsiteY19" fmla="*/ 0 h 3148013"/>
              <a:gd name="connsiteX20" fmla="*/ 931862 w 1228725"/>
              <a:gd name="connsiteY20" fmla="*/ 0 h 3148013"/>
              <a:gd name="connsiteX21" fmla="*/ 931863 w 1228725"/>
              <a:gd name="connsiteY21" fmla="*/ 0 h 3148013"/>
              <a:gd name="connsiteX22" fmla="*/ 974725 w 1228725"/>
              <a:gd name="connsiteY22" fmla="*/ 0 h 3148013"/>
              <a:gd name="connsiteX23" fmla="*/ 989013 w 1228725"/>
              <a:gd name="connsiteY23" fmla="*/ 0 h 3148013"/>
              <a:gd name="connsiteX24" fmla="*/ 1016000 w 1228725"/>
              <a:gd name="connsiteY24" fmla="*/ 3175 h 3148013"/>
              <a:gd name="connsiteX25" fmla="*/ 1036638 w 1228725"/>
              <a:gd name="connsiteY25" fmla="*/ 4762 h 3148013"/>
              <a:gd name="connsiteX26" fmla="*/ 1058862 w 1228725"/>
              <a:gd name="connsiteY26" fmla="*/ 11112 h 3148013"/>
              <a:gd name="connsiteX27" fmla="*/ 1058862 w 1228725"/>
              <a:gd name="connsiteY27" fmla="*/ 11112 h 3148013"/>
              <a:gd name="connsiteX28" fmla="*/ 1081087 w 1228725"/>
              <a:gd name="connsiteY28" fmla="*/ 15874 h 3148013"/>
              <a:gd name="connsiteX29" fmla="*/ 1100137 w 1228725"/>
              <a:gd name="connsiteY29" fmla="*/ 25399 h 3148013"/>
              <a:gd name="connsiteX30" fmla="*/ 1100137 w 1228725"/>
              <a:gd name="connsiteY30" fmla="*/ 25400 h 3148013"/>
              <a:gd name="connsiteX31" fmla="*/ 1123949 w 1228725"/>
              <a:gd name="connsiteY31" fmla="*/ 34925 h 3148013"/>
              <a:gd name="connsiteX32" fmla="*/ 1144587 w 1228725"/>
              <a:gd name="connsiteY32" fmla="*/ 50800 h 3148013"/>
              <a:gd name="connsiteX33" fmla="*/ 1158875 w 1228725"/>
              <a:gd name="connsiteY33" fmla="*/ 60325 h 3148013"/>
              <a:gd name="connsiteX34" fmla="*/ 1187450 w 1228725"/>
              <a:gd name="connsiteY34" fmla="*/ 90488 h 3148013"/>
              <a:gd name="connsiteX35" fmla="*/ 1187450 w 1228725"/>
              <a:gd name="connsiteY35" fmla="*/ 90487 h 3148013"/>
              <a:gd name="connsiteX36" fmla="*/ 1189037 w 1228725"/>
              <a:gd name="connsiteY36" fmla="*/ 92075 h 3148013"/>
              <a:gd name="connsiteX37" fmla="*/ 1209675 w 1228725"/>
              <a:gd name="connsiteY37" fmla="*/ 128587 h 3148013"/>
              <a:gd name="connsiteX38" fmla="*/ 1222375 w 1228725"/>
              <a:gd name="connsiteY38" fmla="*/ 166687 h 3148013"/>
              <a:gd name="connsiteX39" fmla="*/ 1228725 w 1228725"/>
              <a:gd name="connsiteY39" fmla="*/ 209550 h 3148013"/>
              <a:gd name="connsiteX40" fmla="*/ 1228725 w 1228725"/>
              <a:gd name="connsiteY40" fmla="*/ 2940050 h 3148013"/>
              <a:gd name="connsiteX41" fmla="*/ 1222375 w 1228725"/>
              <a:gd name="connsiteY41" fmla="*/ 2982912 h 3148013"/>
              <a:gd name="connsiteX42" fmla="*/ 1209675 w 1228725"/>
              <a:gd name="connsiteY42" fmla="*/ 3021012 h 3148013"/>
              <a:gd name="connsiteX43" fmla="*/ 1189037 w 1228725"/>
              <a:gd name="connsiteY43" fmla="*/ 3055937 h 3148013"/>
              <a:gd name="connsiteX44" fmla="*/ 1187450 w 1228725"/>
              <a:gd name="connsiteY44" fmla="*/ 3059112 h 3148013"/>
              <a:gd name="connsiteX45" fmla="*/ 1187450 w 1228725"/>
              <a:gd name="connsiteY45" fmla="*/ 3059113 h 3148013"/>
              <a:gd name="connsiteX46" fmla="*/ 1158875 w 1228725"/>
              <a:gd name="connsiteY46" fmla="*/ 3087688 h 3148013"/>
              <a:gd name="connsiteX47" fmla="*/ 1144587 w 1228725"/>
              <a:gd name="connsiteY47" fmla="*/ 3097213 h 3148013"/>
              <a:gd name="connsiteX48" fmla="*/ 1144587 w 1228725"/>
              <a:gd name="connsiteY48" fmla="*/ 3097213 h 3148013"/>
              <a:gd name="connsiteX49" fmla="*/ 1123949 w 1228725"/>
              <a:gd name="connsiteY49" fmla="*/ 3113088 h 3148013"/>
              <a:gd name="connsiteX50" fmla="*/ 1100137 w 1228725"/>
              <a:gd name="connsiteY50" fmla="*/ 3124200 h 3148013"/>
              <a:gd name="connsiteX51" fmla="*/ 1081087 w 1228725"/>
              <a:gd name="connsiteY51" fmla="*/ 3132138 h 3148013"/>
              <a:gd name="connsiteX52" fmla="*/ 1058863 w 1228725"/>
              <a:gd name="connsiteY52" fmla="*/ 3136900 h 3148013"/>
              <a:gd name="connsiteX53" fmla="*/ 1036638 w 1228725"/>
              <a:gd name="connsiteY53" fmla="*/ 3144838 h 3148013"/>
              <a:gd name="connsiteX54" fmla="*/ 1016000 w 1228725"/>
              <a:gd name="connsiteY54" fmla="*/ 3146425 h 3148013"/>
              <a:gd name="connsiteX55" fmla="*/ 1016000 w 1228725"/>
              <a:gd name="connsiteY55" fmla="*/ 3146426 h 3148013"/>
              <a:gd name="connsiteX56" fmla="*/ 989013 w 1228725"/>
              <a:gd name="connsiteY56" fmla="*/ 3148013 h 3148013"/>
              <a:gd name="connsiteX57" fmla="*/ 974725 w 1228725"/>
              <a:gd name="connsiteY57" fmla="*/ 3148013 h 3148013"/>
              <a:gd name="connsiteX58" fmla="*/ 931863 w 1228725"/>
              <a:gd name="connsiteY58" fmla="*/ 3148013 h 3148013"/>
              <a:gd name="connsiteX59" fmla="*/ 931862 w 1228725"/>
              <a:gd name="connsiteY59" fmla="*/ 3148013 h 3148013"/>
              <a:gd name="connsiteX60" fmla="*/ 889000 w 1228725"/>
              <a:gd name="connsiteY60" fmla="*/ 3148013 h 3148013"/>
              <a:gd name="connsiteX61" fmla="*/ 847725 w 1228725"/>
              <a:gd name="connsiteY61" fmla="*/ 3148013 h 3148013"/>
              <a:gd name="connsiteX62" fmla="*/ 804862 w 1228725"/>
              <a:gd name="connsiteY62" fmla="*/ 3148013 h 3148013"/>
              <a:gd name="connsiteX63" fmla="*/ 763588 w 1228725"/>
              <a:gd name="connsiteY63" fmla="*/ 3148013 h 3148013"/>
              <a:gd name="connsiteX64" fmla="*/ 763587 w 1228725"/>
              <a:gd name="connsiteY64" fmla="*/ 3148013 h 3148013"/>
              <a:gd name="connsiteX65" fmla="*/ 720725 w 1228725"/>
              <a:gd name="connsiteY65" fmla="*/ 3148013 h 3148013"/>
              <a:gd name="connsiteX66" fmla="*/ 676275 w 1228725"/>
              <a:gd name="connsiteY66" fmla="*/ 3148013 h 3148013"/>
              <a:gd name="connsiteX67" fmla="*/ 635000 w 1228725"/>
              <a:gd name="connsiteY67" fmla="*/ 3148013 h 3148013"/>
              <a:gd name="connsiteX68" fmla="*/ 592137 w 1228725"/>
              <a:gd name="connsiteY68" fmla="*/ 3148013 h 3148013"/>
              <a:gd name="connsiteX69" fmla="*/ 550863 w 1228725"/>
              <a:gd name="connsiteY69" fmla="*/ 3148013 h 3148013"/>
              <a:gd name="connsiteX70" fmla="*/ 550862 w 1228725"/>
              <a:gd name="connsiteY70" fmla="*/ 3148013 h 3148013"/>
              <a:gd name="connsiteX71" fmla="*/ 508000 w 1228725"/>
              <a:gd name="connsiteY71" fmla="*/ 3148013 h 3148013"/>
              <a:gd name="connsiteX72" fmla="*/ 465137 w 1228725"/>
              <a:gd name="connsiteY72" fmla="*/ 3148013 h 3148013"/>
              <a:gd name="connsiteX73" fmla="*/ 423863 w 1228725"/>
              <a:gd name="connsiteY73" fmla="*/ 3148013 h 3148013"/>
              <a:gd name="connsiteX74" fmla="*/ 423862 w 1228725"/>
              <a:gd name="connsiteY74" fmla="*/ 3148013 h 3148013"/>
              <a:gd name="connsiteX75" fmla="*/ 381000 w 1228725"/>
              <a:gd name="connsiteY75" fmla="*/ 3148013 h 3148013"/>
              <a:gd name="connsiteX76" fmla="*/ 339725 w 1228725"/>
              <a:gd name="connsiteY76" fmla="*/ 3148013 h 3148013"/>
              <a:gd name="connsiteX77" fmla="*/ 296862 w 1228725"/>
              <a:gd name="connsiteY77" fmla="*/ 3148013 h 3148013"/>
              <a:gd name="connsiteX78" fmla="*/ 252412 w 1228725"/>
              <a:gd name="connsiteY78" fmla="*/ 3148013 h 3148013"/>
              <a:gd name="connsiteX79" fmla="*/ 239712 w 1228725"/>
              <a:gd name="connsiteY79" fmla="*/ 3148013 h 3148013"/>
              <a:gd name="connsiteX80" fmla="*/ 211137 w 1228725"/>
              <a:gd name="connsiteY80" fmla="*/ 3146426 h 3148013"/>
              <a:gd name="connsiteX81" fmla="*/ 211137 w 1228725"/>
              <a:gd name="connsiteY81" fmla="*/ 3146425 h 3148013"/>
              <a:gd name="connsiteX82" fmla="*/ 190500 w 1228725"/>
              <a:gd name="connsiteY82" fmla="*/ 3144838 h 3148013"/>
              <a:gd name="connsiteX83" fmla="*/ 168275 w 1228725"/>
              <a:gd name="connsiteY83" fmla="*/ 3136900 h 3148013"/>
              <a:gd name="connsiteX84" fmla="*/ 146049 w 1228725"/>
              <a:gd name="connsiteY84" fmla="*/ 3132138 h 3148013"/>
              <a:gd name="connsiteX85" fmla="*/ 125412 w 1228725"/>
              <a:gd name="connsiteY85" fmla="*/ 3124200 h 3148013"/>
              <a:gd name="connsiteX86" fmla="*/ 104774 w 1228725"/>
              <a:gd name="connsiteY86" fmla="*/ 3113088 h 3148013"/>
              <a:gd name="connsiteX87" fmla="*/ 84137 w 1228725"/>
              <a:gd name="connsiteY87" fmla="*/ 3097213 h 3148013"/>
              <a:gd name="connsiteX88" fmla="*/ 68263 w 1228725"/>
              <a:gd name="connsiteY88" fmla="*/ 3087688 h 3148013"/>
              <a:gd name="connsiteX89" fmla="*/ 41275 w 1228725"/>
              <a:gd name="connsiteY89" fmla="*/ 3059113 h 3148013"/>
              <a:gd name="connsiteX90" fmla="*/ 41275 w 1228725"/>
              <a:gd name="connsiteY90" fmla="*/ 3059112 h 3148013"/>
              <a:gd name="connsiteX91" fmla="*/ 39687 w 1228725"/>
              <a:gd name="connsiteY91" fmla="*/ 3055937 h 3148013"/>
              <a:gd name="connsiteX92" fmla="*/ 19050 w 1228725"/>
              <a:gd name="connsiteY92" fmla="*/ 3021012 h 3148013"/>
              <a:gd name="connsiteX93" fmla="*/ 3175 w 1228725"/>
              <a:gd name="connsiteY93" fmla="*/ 2982912 h 3148013"/>
              <a:gd name="connsiteX94" fmla="*/ 0 w 1228725"/>
              <a:gd name="connsiteY94" fmla="*/ 2940050 h 3148013"/>
              <a:gd name="connsiteX95" fmla="*/ 0 w 1228725"/>
              <a:gd name="connsiteY95" fmla="*/ 209550 h 3148013"/>
              <a:gd name="connsiteX96" fmla="*/ 3175 w 1228725"/>
              <a:gd name="connsiteY96" fmla="*/ 166687 h 3148013"/>
              <a:gd name="connsiteX97" fmla="*/ 19050 w 1228725"/>
              <a:gd name="connsiteY97" fmla="*/ 128587 h 3148013"/>
              <a:gd name="connsiteX98" fmla="*/ 39687 w 1228725"/>
              <a:gd name="connsiteY98" fmla="*/ 92075 h 3148013"/>
              <a:gd name="connsiteX99" fmla="*/ 41275 w 1228725"/>
              <a:gd name="connsiteY99" fmla="*/ 90487 h 3148013"/>
              <a:gd name="connsiteX100" fmla="*/ 41275 w 1228725"/>
              <a:gd name="connsiteY100" fmla="*/ 90488 h 3148013"/>
              <a:gd name="connsiteX101" fmla="*/ 68263 w 1228725"/>
              <a:gd name="connsiteY101" fmla="*/ 60325 h 3148013"/>
              <a:gd name="connsiteX102" fmla="*/ 84137 w 1228725"/>
              <a:gd name="connsiteY102" fmla="*/ 50801 h 3148013"/>
              <a:gd name="connsiteX103" fmla="*/ 84137 w 1228725"/>
              <a:gd name="connsiteY103" fmla="*/ 50800 h 3148013"/>
              <a:gd name="connsiteX104" fmla="*/ 104774 w 1228725"/>
              <a:gd name="connsiteY104" fmla="*/ 34925 h 3148013"/>
              <a:gd name="connsiteX105" fmla="*/ 125412 w 1228725"/>
              <a:gd name="connsiteY105" fmla="*/ 25400 h 3148013"/>
              <a:gd name="connsiteX106" fmla="*/ 125412 w 1228725"/>
              <a:gd name="connsiteY106" fmla="*/ 25399 h 3148013"/>
              <a:gd name="connsiteX107" fmla="*/ 146049 w 1228725"/>
              <a:gd name="connsiteY107" fmla="*/ 15874 h 3148013"/>
              <a:gd name="connsiteX108" fmla="*/ 168275 w 1228725"/>
              <a:gd name="connsiteY108" fmla="*/ 11112 h 3148013"/>
              <a:gd name="connsiteX109" fmla="*/ 168275 w 1228725"/>
              <a:gd name="connsiteY109" fmla="*/ 11112 h 3148013"/>
              <a:gd name="connsiteX110" fmla="*/ 190500 w 1228725"/>
              <a:gd name="connsiteY110" fmla="*/ 4762 h 3148013"/>
              <a:gd name="connsiteX111" fmla="*/ 211137 w 1228725"/>
              <a:gd name="connsiteY111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28725" h="3148013">
                <a:moveTo>
                  <a:pt x="239712" y="0"/>
                </a:moveTo>
                <a:lnTo>
                  <a:pt x="252412" y="0"/>
                </a:lnTo>
                <a:lnTo>
                  <a:pt x="296862" y="0"/>
                </a:lnTo>
                <a:lnTo>
                  <a:pt x="339725" y="0"/>
                </a:lnTo>
                <a:lnTo>
                  <a:pt x="381000" y="0"/>
                </a:lnTo>
                <a:lnTo>
                  <a:pt x="423862" y="0"/>
                </a:lnTo>
                <a:lnTo>
                  <a:pt x="423863" y="0"/>
                </a:lnTo>
                <a:lnTo>
                  <a:pt x="465137" y="0"/>
                </a:lnTo>
                <a:lnTo>
                  <a:pt x="508000" y="0"/>
                </a:lnTo>
                <a:lnTo>
                  <a:pt x="550862" y="0"/>
                </a:lnTo>
                <a:lnTo>
                  <a:pt x="550863" y="0"/>
                </a:lnTo>
                <a:lnTo>
                  <a:pt x="592137" y="0"/>
                </a:lnTo>
                <a:lnTo>
                  <a:pt x="635000" y="0"/>
                </a:lnTo>
                <a:lnTo>
                  <a:pt x="676275" y="0"/>
                </a:lnTo>
                <a:lnTo>
                  <a:pt x="720725" y="0"/>
                </a:lnTo>
                <a:lnTo>
                  <a:pt x="763587" y="0"/>
                </a:lnTo>
                <a:lnTo>
                  <a:pt x="763588" y="0"/>
                </a:lnTo>
                <a:lnTo>
                  <a:pt x="804862" y="0"/>
                </a:lnTo>
                <a:lnTo>
                  <a:pt x="847725" y="0"/>
                </a:lnTo>
                <a:lnTo>
                  <a:pt x="889000" y="0"/>
                </a:lnTo>
                <a:lnTo>
                  <a:pt x="931862" y="0"/>
                </a:lnTo>
                <a:lnTo>
                  <a:pt x="931863" y="0"/>
                </a:lnTo>
                <a:lnTo>
                  <a:pt x="974725" y="0"/>
                </a:lnTo>
                <a:lnTo>
                  <a:pt x="989013" y="0"/>
                </a:lnTo>
                <a:lnTo>
                  <a:pt x="1016000" y="3175"/>
                </a:lnTo>
                <a:lnTo>
                  <a:pt x="1036638" y="4762"/>
                </a:lnTo>
                <a:lnTo>
                  <a:pt x="1058862" y="11112"/>
                </a:lnTo>
                <a:lnTo>
                  <a:pt x="1058862" y="11112"/>
                </a:lnTo>
                <a:lnTo>
                  <a:pt x="1081087" y="15874"/>
                </a:lnTo>
                <a:lnTo>
                  <a:pt x="1100137" y="25399"/>
                </a:lnTo>
                <a:lnTo>
                  <a:pt x="1100137" y="25400"/>
                </a:lnTo>
                <a:lnTo>
                  <a:pt x="1123949" y="34925"/>
                </a:lnTo>
                <a:lnTo>
                  <a:pt x="1144587" y="50800"/>
                </a:lnTo>
                <a:lnTo>
                  <a:pt x="1158875" y="60325"/>
                </a:lnTo>
                <a:lnTo>
                  <a:pt x="1187450" y="90488"/>
                </a:lnTo>
                <a:lnTo>
                  <a:pt x="1187450" y="90487"/>
                </a:lnTo>
                <a:lnTo>
                  <a:pt x="1189037" y="92075"/>
                </a:lnTo>
                <a:lnTo>
                  <a:pt x="1209675" y="128587"/>
                </a:lnTo>
                <a:lnTo>
                  <a:pt x="1222375" y="166687"/>
                </a:lnTo>
                <a:lnTo>
                  <a:pt x="1228725" y="209550"/>
                </a:lnTo>
                <a:lnTo>
                  <a:pt x="1228725" y="2940050"/>
                </a:lnTo>
                <a:lnTo>
                  <a:pt x="1222375" y="2982912"/>
                </a:lnTo>
                <a:lnTo>
                  <a:pt x="1209675" y="3021012"/>
                </a:lnTo>
                <a:lnTo>
                  <a:pt x="1189037" y="3055937"/>
                </a:lnTo>
                <a:lnTo>
                  <a:pt x="1187450" y="3059112"/>
                </a:lnTo>
                <a:lnTo>
                  <a:pt x="1187450" y="3059113"/>
                </a:lnTo>
                <a:lnTo>
                  <a:pt x="1158875" y="3087688"/>
                </a:lnTo>
                <a:lnTo>
                  <a:pt x="1144587" y="3097213"/>
                </a:lnTo>
                <a:lnTo>
                  <a:pt x="1144587" y="3097213"/>
                </a:lnTo>
                <a:lnTo>
                  <a:pt x="1123949" y="3113088"/>
                </a:lnTo>
                <a:lnTo>
                  <a:pt x="1100137" y="3124200"/>
                </a:lnTo>
                <a:lnTo>
                  <a:pt x="1081087" y="3132138"/>
                </a:lnTo>
                <a:lnTo>
                  <a:pt x="1058863" y="3136900"/>
                </a:lnTo>
                <a:lnTo>
                  <a:pt x="1036638" y="3144838"/>
                </a:lnTo>
                <a:lnTo>
                  <a:pt x="1016000" y="3146425"/>
                </a:lnTo>
                <a:lnTo>
                  <a:pt x="1016000" y="3146426"/>
                </a:lnTo>
                <a:lnTo>
                  <a:pt x="989013" y="3148013"/>
                </a:lnTo>
                <a:lnTo>
                  <a:pt x="974725" y="3148013"/>
                </a:lnTo>
                <a:lnTo>
                  <a:pt x="931863" y="3148013"/>
                </a:lnTo>
                <a:lnTo>
                  <a:pt x="931862" y="3148013"/>
                </a:lnTo>
                <a:lnTo>
                  <a:pt x="889000" y="3148013"/>
                </a:lnTo>
                <a:lnTo>
                  <a:pt x="847725" y="3148013"/>
                </a:lnTo>
                <a:lnTo>
                  <a:pt x="804862" y="3148013"/>
                </a:lnTo>
                <a:lnTo>
                  <a:pt x="763588" y="3148013"/>
                </a:lnTo>
                <a:lnTo>
                  <a:pt x="763587" y="3148013"/>
                </a:lnTo>
                <a:lnTo>
                  <a:pt x="720725" y="3148013"/>
                </a:lnTo>
                <a:lnTo>
                  <a:pt x="676275" y="3148013"/>
                </a:lnTo>
                <a:lnTo>
                  <a:pt x="635000" y="3148013"/>
                </a:lnTo>
                <a:lnTo>
                  <a:pt x="592137" y="3148013"/>
                </a:lnTo>
                <a:lnTo>
                  <a:pt x="550863" y="3148013"/>
                </a:lnTo>
                <a:lnTo>
                  <a:pt x="550862" y="3148013"/>
                </a:lnTo>
                <a:lnTo>
                  <a:pt x="508000" y="3148013"/>
                </a:lnTo>
                <a:lnTo>
                  <a:pt x="465137" y="3148013"/>
                </a:lnTo>
                <a:lnTo>
                  <a:pt x="423863" y="3148013"/>
                </a:lnTo>
                <a:lnTo>
                  <a:pt x="423862" y="3148013"/>
                </a:lnTo>
                <a:lnTo>
                  <a:pt x="381000" y="3148013"/>
                </a:lnTo>
                <a:lnTo>
                  <a:pt x="339725" y="3148013"/>
                </a:lnTo>
                <a:lnTo>
                  <a:pt x="296862" y="3148013"/>
                </a:lnTo>
                <a:lnTo>
                  <a:pt x="252412" y="3148013"/>
                </a:lnTo>
                <a:lnTo>
                  <a:pt x="239712" y="3148013"/>
                </a:lnTo>
                <a:lnTo>
                  <a:pt x="211137" y="3146426"/>
                </a:lnTo>
                <a:lnTo>
                  <a:pt x="211137" y="3146425"/>
                </a:lnTo>
                <a:lnTo>
                  <a:pt x="190500" y="3144838"/>
                </a:lnTo>
                <a:lnTo>
                  <a:pt x="168275" y="3136900"/>
                </a:lnTo>
                <a:lnTo>
                  <a:pt x="146049" y="3132138"/>
                </a:lnTo>
                <a:lnTo>
                  <a:pt x="125412" y="3124200"/>
                </a:lnTo>
                <a:lnTo>
                  <a:pt x="104774" y="3113088"/>
                </a:lnTo>
                <a:lnTo>
                  <a:pt x="84137" y="3097213"/>
                </a:lnTo>
                <a:lnTo>
                  <a:pt x="68263" y="3087688"/>
                </a:lnTo>
                <a:lnTo>
                  <a:pt x="41275" y="3059113"/>
                </a:lnTo>
                <a:lnTo>
                  <a:pt x="41275" y="3059112"/>
                </a:lnTo>
                <a:lnTo>
                  <a:pt x="39687" y="3055937"/>
                </a:lnTo>
                <a:lnTo>
                  <a:pt x="19050" y="3021012"/>
                </a:lnTo>
                <a:lnTo>
                  <a:pt x="3175" y="2982912"/>
                </a:lnTo>
                <a:lnTo>
                  <a:pt x="0" y="2940050"/>
                </a:lnTo>
                <a:lnTo>
                  <a:pt x="0" y="209550"/>
                </a:lnTo>
                <a:lnTo>
                  <a:pt x="3175" y="166687"/>
                </a:lnTo>
                <a:lnTo>
                  <a:pt x="19050" y="128587"/>
                </a:lnTo>
                <a:lnTo>
                  <a:pt x="39687" y="92075"/>
                </a:lnTo>
                <a:lnTo>
                  <a:pt x="41275" y="90487"/>
                </a:lnTo>
                <a:lnTo>
                  <a:pt x="41275" y="90488"/>
                </a:lnTo>
                <a:lnTo>
                  <a:pt x="68263" y="60325"/>
                </a:lnTo>
                <a:lnTo>
                  <a:pt x="84137" y="50801"/>
                </a:lnTo>
                <a:lnTo>
                  <a:pt x="84137" y="50800"/>
                </a:lnTo>
                <a:lnTo>
                  <a:pt x="104774" y="34925"/>
                </a:lnTo>
                <a:lnTo>
                  <a:pt x="125412" y="25400"/>
                </a:lnTo>
                <a:lnTo>
                  <a:pt x="125412" y="25399"/>
                </a:lnTo>
                <a:lnTo>
                  <a:pt x="146049" y="15874"/>
                </a:lnTo>
                <a:lnTo>
                  <a:pt x="168275" y="11112"/>
                </a:lnTo>
                <a:lnTo>
                  <a:pt x="168275" y="11112"/>
                </a:lnTo>
                <a:lnTo>
                  <a:pt x="190500" y="4762"/>
                </a:lnTo>
                <a:lnTo>
                  <a:pt x="211137" y="3175"/>
                </a:ln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9" name="任意多边形 198"/>
          <p:cNvSpPr>
            <a:spLocks noChangeArrowheads="1"/>
          </p:cNvSpPr>
          <p:nvPr/>
        </p:nvSpPr>
        <p:spPr bwMode="auto">
          <a:xfrm>
            <a:off x="6536656" y="1579537"/>
            <a:ext cx="1362857" cy="1649577"/>
          </a:xfrm>
          <a:custGeom>
            <a:avLst/>
            <a:gdLst>
              <a:gd name="connsiteX0" fmla="*/ 1428750 w 1430338"/>
              <a:gd name="connsiteY0" fmla="*/ 787400 h 3148013"/>
              <a:gd name="connsiteX1" fmla="*/ 1430338 w 1430338"/>
              <a:gd name="connsiteY1" fmla="*/ 787400 h 3148013"/>
              <a:gd name="connsiteX2" fmla="*/ 1430338 w 1430338"/>
              <a:gd name="connsiteY2" fmla="*/ 788988 h 3148013"/>
              <a:gd name="connsiteX3" fmla="*/ 1428750 w 1430338"/>
              <a:gd name="connsiteY3" fmla="*/ 788988 h 3148013"/>
              <a:gd name="connsiteX4" fmla="*/ 239712 w 1430338"/>
              <a:gd name="connsiteY4" fmla="*/ 0 h 3148013"/>
              <a:gd name="connsiteX5" fmla="*/ 260350 w 1430338"/>
              <a:gd name="connsiteY5" fmla="*/ 0 h 3148013"/>
              <a:gd name="connsiteX6" fmla="*/ 303212 w 1430338"/>
              <a:gd name="connsiteY6" fmla="*/ 0 h 3148013"/>
              <a:gd name="connsiteX7" fmla="*/ 303213 w 1430338"/>
              <a:gd name="connsiteY7" fmla="*/ 0 h 3148013"/>
              <a:gd name="connsiteX8" fmla="*/ 346075 w 1430338"/>
              <a:gd name="connsiteY8" fmla="*/ 0 h 3148013"/>
              <a:gd name="connsiteX9" fmla="*/ 392112 w 1430338"/>
              <a:gd name="connsiteY9" fmla="*/ 0 h 3148013"/>
              <a:gd name="connsiteX10" fmla="*/ 392113 w 1430338"/>
              <a:gd name="connsiteY10" fmla="*/ 0 h 3148013"/>
              <a:gd name="connsiteX11" fmla="*/ 434975 w 1430338"/>
              <a:gd name="connsiteY11" fmla="*/ 0 h 3148013"/>
              <a:gd name="connsiteX12" fmla="*/ 477837 w 1430338"/>
              <a:gd name="connsiteY12" fmla="*/ 0 h 3148013"/>
              <a:gd name="connsiteX13" fmla="*/ 477838 w 1430338"/>
              <a:gd name="connsiteY13" fmla="*/ 0 h 3148013"/>
              <a:gd name="connsiteX14" fmla="*/ 520700 w 1430338"/>
              <a:gd name="connsiteY14" fmla="*/ 0 h 3148013"/>
              <a:gd name="connsiteX15" fmla="*/ 563562 w 1430338"/>
              <a:gd name="connsiteY15" fmla="*/ 0 h 3148013"/>
              <a:gd name="connsiteX16" fmla="*/ 563563 w 1430338"/>
              <a:gd name="connsiteY16" fmla="*/ 0 h 3148013"/>
              <a:gd name="connsiteX17" fmla="*/ 606425 w 1430338"/>
              <a:gd name="connsiteY17" fmla="*/ 0 h 3148013"/>
              <a:gd name="connsiteX18" fmla="*/ 649287 w 1430338"/>
              <a:gd name="connsiteY18" fmla="*/ 0 h 3148013"/>
              <a:gd name="connsiteX19" fmla="*/ 649288 w 1430338"/>
              <a:gd name="connsiteY19" fmla="*/ 0 h 3148013"/>
              <a:gd name="connsiteX20" fmla="*/ 693737 w 1430338"/>
              <a:gd name="connsiteY20" fmla="*/ 0 h 3148013"/>
              <a:gd name="connsiteX21" fmla="*/ 738187 w 1430338"/>
              <a:gd name="connsiteY21" fmla="*/ 0 h 3148013"/>
              <a:gd name="connsiteX22" fmla="*/ 781050 w 1430338"/>
              <a:gd name="connsiteY22" fmla="*/ 0 h 3148013"/>
              <a:gd name="connsiteX23" fmla="*/ 823912 w 1430338"/>
              <a:gd name="connsiteY23" fmla="*/ 0 h 3148013"/>
              <a:gd name="connsiteX24" fmla="*/ 823913 w 1430338"/>
              <a:gd name="connsiteY24" fmla="*/ 0 h 3148013"/>
              <a:gd name="connsiteX25" fmla="*/ 866775 w 1430338"/>
              <a:gd name="connsiteY25" fmla="*/ 0 h 3148013"/>
              <a:gd name="connsiteX26" fmla="*/ 909637 w 1430338"/>
              <a:gd name="connsiteY26" fmla="*/ 0 h 3148013"/>
              <a:gd name="connsiteX27" fmla="*/ 909638 w 1430338"/>
              <a:gd name="connsiteY27" fmla="*/ 0 h 3148013"/>
              <a:gd name="connsiteX28" fmla="*/ 952500 w 1430338"/>
              <a:gd name="connsiteY28" fmla="*/ 0 h 3148013"/>
              <a:gd name="connsiteX29" fmla="*/ 990600 w 1430338"/>
              <a:gd name="connsiteY29" fmla="*/ 0 h 3148013"/>
              <a:gd name="connsiteX30" fmla="*/ 996950 w 1430338"/>
              <a:gd name="connsiteY30" fmla="*/ 0 h 3148013"/>
              <a:gd name="connsiteX31" fmla="*/ 1039812 w 1430338"/>
              <a:gd name="connsiteY31" fmla="*/ 4762 h 3148013"/>
              <a:gd name="connsiteX32" fmla="*/ 1039812 w 1430338"/>
              <a:gd name="connsiteY32" fmla="*/ 4762 h 3148013"/>
              <a:gd name="connsiteX33" fmla="*/ 1082675 w 1430338"/>
              <a:gd name="connsiteY33" fmla="*/ 15874 h 3148013"/>
              <a:gd name="connsiteX34" fmla="*/ 1082675 w 1430338"/>
              <a:gd name="connsiteY34" fmla="*/ 15875 h 3148013"/>
              <a:gd name="connsiteX35" fmla="*/ 1084262 w 1430338"/>
              <a:gd name="connsiteY35" fmla="*/ 15875 h 3148013"/>
              <a:gd name="connsiteX36" fmla="*/ 1125537 w 1430338"/>
              <a:gd name="connsiteY36" fmla="*/ 34925 h 3148013"/>
              <a:gd name="connsiteX37" fmla="*/ 1127125 w 1430338"/>
              <a:gd name="connsiteY37" fmla="*/ 36512 h 3148013"/>
              <a:gd name="connsiteX38" fmla="*/ 1127125 w 1430338"/>
              <a:gd name="connsiteY38" fmla="*/ 36512 h 3148013"/>
              <a:gd name="connsiteX39" fmla="*/ 1160463 w 1430338"/>
              <a:gd name="connsiteY39" fmla="*/ 60324 h 3148013"/>
              <a:gd name="connsiteX40" fmla="*/ 1169988 w 1430338"/>
              <a:gd name="connsiteY40" fmla="*/ 71437 h 3148013"/>
              <a:gd name="connsiteX41" fmla="*/ 1169988 w 1430338"/>
              <a:gd name="connsiteY41" fmla="*/ 71438 h 3148013"/>
              <a:gd name="connsiteX42" fmla="*/ 1189037 w 1430338"/>
              <a:gd name="connsiteY42" fmla="*/ 92074 h 3148013"/>
              <a:gd name="connsiteX43" fmla="*/ 1211262 w 1430338"/>
              <a:gd name="connsiteY43" fmla="*/ 128587 h 3148013"/>
              <a:gd name="connsiteX44" fmla="*/ 1212850 w 1430338"/>
              <a:gd name="connsiteY44" fmla="*/ 131762 h 3148013"/>
              <a:gd name="connsiteX45" fmla="*/ 1225550 w 1430338"/>
              <a:gd name="connsiteY45" fmla="*/ 166687 h 3148013"/>
              <a:gd name="connsiteX46" fmla="*/ 1230312 w 1430338"/>
              <a:gd name="connsiteY46" fmla="*/ 209549 h 3148013"/>
              <a:gd name="connsiteX47" fmla="*/ 1230312 w 1430338"/>
              <a:gd name="connsiteY47" fmla="*/ 617537 h 3148013"/>
              <a:gd name="connsiteX48" fmla="*/ 1255713 w 1430338"/>
              <a:gd name="connsiteY48" fmla="*/ 636587 h 3148013"/>
              <a:gd name="connsiteX49" fmla="*/ 1255713 w 1430338"/>
              <a:gd name="connsiteY49" fmla="*/ 636588 h 3148013"/>
              <a:gd name="connsiteX50" fmla="*/ 1300162 w 1430338"/>
              <a:gd name="connsiteY50" fmla="*/ 669924 h 3148013"/>
              <a:gd name="connsiteX51" fmla="*/ 1300162 w 1430338"/>
              <a:gd name="connsiteY51" fmla="*/ 669925 h 3148013"/>
              <a:gd name="connsiteX52" fmla="*/ 1343025 w 1430338"/>
              <a:gd name="connsiteY52" fmla="*/ 703262 h 3148013"/>
              <a:gd name="connsiteX53" fmla="*/ 1343025 w 1430338"/>
              <a:gd name="connsiteY53" fmla="*/ 703262 h 3148013"/>
              <a:gd name="connsiteX54" fmla="*/ 1385888 w 1430338"/>
              <a:gd name="connsiteY54" fmla="*/ 735012 h 3148013"/>
              <a:gd name="connsiteX55" fmla="*/ 1385888 w 1430338"/>
              <a:gd name="connsiteY55" fmla="*/ 735013 h 3148013"/>
              <a:gd name="connsiteX56" fmla="*/ 1412875 w 1430338"/>
              <a:gd name="connsiteY56" fmla="*/ 755649 h 3148013"/>
              <a:gd name="connsiteX57" fmla="*/ 1425575 w 1430338"/>
              <a:gd name="connsiteY57" fmla="*/ 769937 h 3148013"/>
              <a:gd name="connsiteX58" fmla="*/ 1428750 w 1430338"/>
              <a:gd name="connsiteY58" fmla="*/ 787399 h 3148013"/>
              <a:gd name="connsiteX59" fmla="*/ 1425575 w 1430338"/>
              <a:gd name="connsiteY59" fmla="*/ 803275 h 3148013"/>
              <a:gd name="connsiteX60" fmla="*/ 1412875 w 1430338"/>
              <a:gd name="connsiteY60" fmla="*/ 817562 h 3148013"/>
              <a:gd name="connsiteX61" fmla="*/ 1385888 w 1430338"/>
              <a:gd name="connsiteY61" fmla="*/ 836611 h 3148013"/>
              <a:gd name="connsiteX62" fmla="*/ 1385888 w 1430338"/>
              <a:gd name="connsiteY62" fmla="*/ 836612 h 3148013"/>
              <a:gd name="connsiteX63" fmla="*/ 1343025 w 1430338"/>
              <a:gd name="connsiteY63" fmla="*/ 871537 h 3148013"/>
              <a:gd name="connsiteX64" fmla="*/ 1343025 w 1430338"/>
              <a:gd name="connsiteY64" fmla="*/ 871538 h 3148013"/>
              <a:gd name="connsiteX65" fmla="*/ 1300162 w 1430338"/>
              <a:gd name="connsiteY65" fmla="*/ 904875 h 3148013"/>
              <a:gd name="connsiteX66" fmla="*/ 1255713 w 1430338"/>
              <a:gd name="connsiteY66" fmla="*/ 936624 h 3148013"/>
              <a:gd name="connsiteX67" fmla="*/ 1255713 w 1430338"/>
              <a:gd name="connsiteY67" fmla="*/ 936625 h 3148013"/>
              <a:gd name="connsiteX68" fmla="*/ 1230312 w 1430338"/>
              <a:gd name="connsiteY68" fmla="*/ 955675 h 3148013"/>
              <a:gd name="connsiteX69" fmla="*/ 1230312 w 1430338"/>
              <a:gd name="connsiteY69" fmla="*/ 2940050 h 3148013"/>
              <a:gd name="connsiteX70" fmla="*/ 1225550 w 1430338"/>
              <a:gd name="connsiteY70" fmla="*/ 2982913 h 3148013"/>
              <a:gd name="connsiteX71" fmla="*/ 1212850 w 1430338"/>
              <a:gd name="connsiteY71" fmla="*/ 3016250 h 3148013"/>
              <a:gd name="connsiteX72" fmla="*/ 1211262 w 1430338"/>
              <a:gd name="connsiteY72" fmla="*/ 3021013 h 3148013"/>
              <a:gd name="connsiteX73" fmla="*/ 1189037 w 1430338"/>
              <a:gd name="connsiteY73" fmla="*/ 3055938 h 3148013"/>
              <a:gd name="connsiteX74" fmla="*/ 1169988 w 1430338"/>
              <a:gd name="connsiteY74" fmla="*/ 3076574 h 3148013"/>
              <a:gd name="connsiteX75" fmla="*/ 1169988 w 1430338"/>
              <a:gd name="connsiteY75" fmla="*/ 3076575 h 3148013"/>
              <a:gd name="connsiteX76" fmla="*/ 1160463 w 1430338"/>
              <a:gd name="connsiteY76" fmla="*/ 3087688 h 3148013"/>
              <a:gd name="connsiteX77" fmla="*/ 1127125 w 1430338"/>
              <a:gd name="connsiteY77" fmla="*/ 3111500 h 3148013"/>
              <a:gd name="connsiteX78" fmla="*/ 1127125 w 1430338"/>
              <a:gd name="connsiteY78" fmla="*/ 3111501 h 3148013"/>
              <a:gd name="connsiteX79" fmla="*/ 1125537 w 1430338"/>
              <a:gd name="connsiteY79" fmla="*/ 3113088 h 3148013"/>
              <a:gd name="connsiteX80" fmla="*/ 1084262 w 1430338"/>
              <a:gd name="connsiteY80" fmla="*/ 3132138 h 3148013"/>
              <a:gd name="connsiteX81" fmla="*/ 1082675 w 1430338"/>
              <a:gd name="connsiteY81" fmla="*/ 3132138 h 3148013"/>
              <a:gd name="connsiteX82" fmla="*/ 1082675 w 1430338"/>
              <a:gd name="connsiteY82" fmla="*/ 3132137 h 3148013"/>
              <a:gd name="connsiteX83" fmla="*/ 1039813 w 1430338"/>
              <a:gd name="connsiteY83" fmla="*/ 3144837 h 3148013"/>
              <a:gd name="connsiteX84" fmla="*/ 1039813 w 1430338"/>
              <a:gd name="connsiteY84" fmla="*/ 3144838 h 3148013"/>
              <a:gd name="connsiteX85" fmla="*/ 996950 w 1430338"/>
              <a:gd name="connsiteY85" fmla="*/ 3148013 h 3148013"/>
              <a:gd name="connsiteX86" fmla="*/ 990600 w 1430338"/>
              <a:gd name="connsiteY86" fmla="*/ 3148013 h 3148013"/>
              <a:gd name="connsiteX87" fmla="*/ 952500 w 1430338"/>
              <a:gd name="connsiteY87" fmla="*/ 3148013 h 3148013"/>
              <a:gd name="connsiteX88" fmla="*/ 909638 w 1430338"/>
              <a:gd name="connsiteY88" fmla="*/ 3148013 h 3148013"/>
              <a:gd name="connsiteX89" fmla="*/ 909637 w 1430338"/>
              <a:gd name="connsiteY89" fmla="*/ 3148013 h 3148013"/>
              <a:gd name="connsiteX90" fmla="*/ 866775 w 1430338"/>
              <a:gd name="connsiteY90" fmla="*/ 3148013 h 3148013"/>
              <a:gd name="connsiteX91" fmla="*/ 823913 w 1430338"/>
              <a:gd name="connsiteY91" fmla="*/ 3148013 h 3148013"/>
              <a:gd name="connsiteX92" fmla="*/ 823912 w 1430338"/>
              <a:gd name="connsiteY92" fmla="*/ 3148013 h 3148013"/>
              <a:gd name="connsiteX93" fmla="*/ 781050 w 1430338"/>
              <a:gd name="connsiteY93" fmla="*/ 3148013 h 3148013"/>
              <a:gd name="connsiteX94" fmla="*/ 738187 w 1430338"/>
              <a:gd name="connsiteY94" fmla="*/ 3148013 h 3148013"/>
              <a:gd name="connsiteX95" fmla="*/ 693737 w 1430338"/>
              <a:gd name="connsiteY95" fmla="*/ 3148013 h 3148013"/>
              <a:gd name="connsiteX96" fmla="*/ 649288 w 1430338"/>
              <a:gd name="connsiteY96" fmla="*/ 3148013 h 3148013"/>
              <a:gd name="connsiteX97" fmla="*/ 649287 w 1430338"/>
              <a:gd name="connsiteY97" fmla="*/ 3148013 h 3148013"/>
              <a:gd name="connsiteX98" fmla="*/ 606425 w 1430338"/>
              <a:gd name="connsiteY98" fmla="*/ 3148013 h 3148013"/>
              <a:gd name="connsiteX99" fmla="*/ 563563 w 1430338"/>
              <a:gd name="connsiteY99" fmla="*/ 3148013 h 3148013"/>
              <a:gd name="connsiteX100" fmla="*/ 563562 w 1430338"/>
              <a:gd name="connsiteY100" fmla="*/ 3148013 h 3148013"/>
              <a:gd name="connsiteX101" fmla="*/ 520700 w 1430338"/>
              <a:gd name="connsiteY101" fmla="*/ 3148013 h 3148013"/>
              <a:gd name="connsiteX102" fmla="*/ 477838 w 1430338"/>
              <a:gd name="connsiteY102" fmla="*/ 3148013 h 3148013"/>
              <a:gd name="connsiteX103" fmla="*/ 477837 w 1430338"/>
              <a:gd name="connsiteY103" fmla="*/ 3148013 h 3148013"/>
              <a:gd name="connsiteX104" fmla="*/ 434975 w 1430338"/>
              <a:gd name="connsiteY104" fmla="*/ 3148013 h 3148013"/>
              <a:gd name="connsiteX105" fmla="*/ 392113 w 1430338"/>
              <a:gd name="connsiteY105" fmla="*/ 3148013 h 3148013"/>
              <a:gd name="connsiteX106" fmla="*/ 392112 w 1430338"/>
              <a:gd name="connsiteY106" fmla="*/ 3148013 h 3148013"/>
              <a:gd name="connsiteX107" fmla="*/ 346075 w 1430338"/>
              <a:gd name="connsiteY107" fmla="*/ 3148013 h 3148013"/>
              <a:gd name="connsiteX108" fmla="*/ 303213 w 1430338"/>
              <a:gd name="connsiteY108" fmla="*/ 3148013 h 3148013"/>
              <a:gd name="connsiteX109" fmla="*/ 303212 w 1430338"/>
              <a:gd name="connsiteY109" fmla="*/ 3148013 h 3148013"/>
              <a:gd name="connsiteX110" fmla="*/ 260350 w 1430338"/>
              <a:gd name="connsiteY110" fmla="*/ 3148013 h 3148013"/>
              <a:gd name="connsiteX111" fmla="*/ 239712 w 1430338"/>
              <a:gd name="connsiteY111" fmla="*/ 3148013 h 3148013"/>
              <a:gd name="connsiteX112" fmla="*/ 217487 w 1430338"/>
              <a:gd name="connsiteY112" fmla="*/ 3146426 h 3148013"/>
              <a:gd name="connsiteX113" fmla="*/ 217487 w 1430338"/>
              <a:gd name="connsiteY113" fmla="*/ 3146425 h 3148013"/>
              <a:gd name="connsiteX114" fmla="*/ 192087 w 1430338"/>
              <a:gd name="connsiteY114" fmla="*/ 3144838 h 3148013"/>
              <a:gd name="connsiteX115" fmla="*/ 174625 w 1430338"/>
              <a:gd name="connsiteY115" fmla="*/ 3140075 h 3148013"/>
              <a:gd name="connsiteX116" fmla="*/ 146049 w 1430338"/>
              <a:gd name="connsiteY116" fmla="*/ 3132138 h 3148013"/>
              <a:gd name="connsiteX117" fmla="*/ 131762 w 1430338"/>
              <a:gd name="connsiteY117" fmla="*/ 3124200 h 3148013"/>
              <a:gd name="connsiteX118" fmla="*/ 131762 w 1430338"/>
              <a:gd name="connsiteY118" fmla="*/ 3124200 h 3148013"/>
              <a:gd name="connsiteX119" fmla="*/ 106362 w 1430338"/>
              <a:gd name="connsiteY119" fmla="*/ 3113088 h 3148013"/>
              <a:gd name="connsiteX120" fmla="*/ 88900 w 1430338"/>
              <a:gd name="connsiteY120" fmla="*/ 3100388 h 3148013"/>
              <a:gd name="connsiteX121" fmla="*/ 88900 w 1430338"/>
              <a:gd name="connsiteY121" fmla="*/ 3100387 h 3148013"/>
              <a:gd name="connsiteX122" fmla="*/ 71437 w 1430338"/>
              <a:gd name="connsiteY122" fmla="*/ 3087687 h 3148013"/>
              <a:gd name="connsiteX123" fmla="*/ 44450 w 1430338"/>
              <a:gd name="connsiteY123" fmla="*/ 3059112 h 3148013"/>
              <a:gd name="connsiteX124" fmla="*/ 41275 w 1430338"/>
              <a:gd name="connsiteY124" fmla="*/ 3055937 h 3148013"/>
              <a:gd name="connsiteX125" fmla="*/ 19050 w 1430338"/>
              <a:gd name="connsiteY125" fmla="*/ 3021012 h 3148013"/>
              <a:gd name="connsiteX126" fmla="*/ 4762 w 1430338"/>
              <a:gd name="connsiteY126" fmla="*/ 2982912 h 3148013"/>
              <a:gd name="connsiteX127" fmla="*/ 0 w 1430338"/>
              <a:gd name="connsiteY127" fmla="*/ 2940050 h 3148013"/>
              <a:gd name="connsiteX128" fmla="*/ 0 w 1430338"/>
              <a:gd name="connsiteY128" fmla="*/ 209549 h 3148013"/>
              <a:gd name="connsiteX129" fmla="*/ 4762 w 1430338"/>
              <a:gd name="connsiteY129" fmla="*/ 166687 h 3148013"/>
              <a:gd name="connsiteX130" fmla="*/ 19050 w 1430338"/>
              <a:gd name="connsiteY130" fmla="*/ 128587 h 3148013"/>
              <a:gd name="connsiteX131" fmla="*/ 41275 w 1430338"/>
              <a:gd name="connsiteY131" fmla="*/ 92074 h 3148013"/>
              <a:gd name="connsiteX132" fmla="*/ 44450 w 1430338"/>
              <a:gd name="connsiteY132" fmla="*/ 90487 h 3148013"/>
              <a:gd name="connsiteX133" fmla="*/ 71437 w 1430338"/>
              <a:gd name="connsiteY133" fmla="*/ 60324 h 3148013"/>
              <a:gd name="connsiteX134" fmla="*/ 88900 w 1430338"/>
              <a:gd name="connsiteY134" fmla="*/ 49212 h 3148013"/>
              <a:gd name="connsiteX135" fmla="*/ 88900 w 1430338"/>
              <a:gd name="connsiteY135" fmla="*/ 49212 h 3148013"/>
              <a:gd name="connsiteX136" fmla="*/ 106362 w 1430338"/>
              <a:gd name="connsiteY136" fmla="*/ 34925 h 3148013"/>
              <a:gd name="connsiteX137" fmla="*/ 131762 w 1430338"/>
              <a:gd name="connsiteY137" fmla="*/ 25400 h 3148013"/>
              <a:gd name="connsiteX138" fmla="*/ 131762 w 1430338"/>
              <a:gd name="connsiteY138" fmla="*/ 25400 h 3148013"/>
              <a:gd name="connsiteX139" fmla="*/ 146049 w 1430338"/>
              <a:gd name="connsiteY139" fmla="*/ 15875 h 3148013"/>
              <a:gd name="connsiteX140" fmla="*/ 174625 w 1430338"/>
              <a:gd name="connsiteY140" fmla="*/ 9525 h 3148013"/>
              <a:gd name="connsiteX141" fmla="*/ 192087 w 1430338"/>
              <a:gd name="connsiteY141" fmla="*/ 4762 h 3148013"/>
              <a:gd name="connsiteX142" fmla="*/ 217487 w 1430338"/>
              <a:gd name="connsiteY142" fmla="*/ 3175 h 314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430338" h="3148013">
                <a:moveTo>
                  <a:pt x="1428750" y="787400"/>
                </a:moveTo>
                <a:lnTo>
                  <a:pt x="1430338" y="787400"/>
                </a:lnTo>
                <a:lnTo>
                  <a:pt x="1430338" y="788988"/>
                </a:lnTo>
                <a:lnTo>
                  <a:pt x="1428750" y="788988"/>
                </a:lnTo>
                <a:close/>
                <a:moveTo>
                  <a:pt x="239712" y="0"/>
                </a:moveTo>
                <a:lnTo>
                  <a:pt x="260350" y="0"/>
                </a:lnTo>
                <a:lnTo>
                  <a:pt x="303212" y="0"/>
                </a:lnTo>
                <a:lnTo>
                  <a:pt x="303213" y="0"/>
                </a:lnTo>
                <a:lnTo>
                  <a:pt x="346075" y="0"/>
                </a:lnTo>
                <a:lnTo>
                  <a:pt x="392112" y="0"/>
                </a:lnTo>
                <a:lnTo>
                  <a:pt x="392113" y="0"/>
                </a:lnTo>
                <a:lnTo>
                  <a:pt x="434975" y="0"/>
                </a:lnTo>
                <a:lnTo>
                  <a:pt x="477837" y="0"/>
                </a:lnTo>
                <a:lnTo>
                  <a:pt x="477838" y="0"/>
                </a:lnTo>
                <a:lnTo>
                  <a:pt x="520700" y="0"/>
                </a:lnTo>
                <a:lnTo>
                  <a:pt x="563562" y="0"/>
                </a:lnTo>
                <a:lnTo>
                  <a:pt x="563563" y="0"/>
                </a:lnTo>
                <a:lnTo>
                  <a:pt x="606425" y="0"/>
                </a:lnTo>
                <a:lnTo>
                  <a:pt x="649287" y="0"/>
                </a:lnTo>
                <a:lnTo>
                  <a:pt x="649288" y="0"/>
                </a:lnTo>
                <a:lnTo>
                  <a:pt x="693737" y="0"/>
                </a:lnTo>
                <a:lnTo>
                  <a:pt x="738187" y="0"/>
                </a:lnTo>
                <a:lnTo>
                  <a:pt x="781050" y="0"/>
                </a:lnTo>
                <a:lnTo>
                  <a:pt x="823912" y="0"/>
                </a:lnTo>
                <a:lnTo>
                  <a:pt x="823913" y="0"/>
                </a:lnTo>
                <a:lnTo>
                  <a:pt x="866775" y="0"/>
                </a:lnTo>
                <a:lnTo>
                  <a:pt x="909637" y="0"/>
                </a:lnTo>
                <a:lnTo>
                  <a:pt x="909638" y="0"/>
                </a:lnTo>
                <a:lnTo>
                  <a:pt x="952500" y="0"/>
                </a:lnTo>
                <a:lnTo>
                  <a:pt x="990600" y="0"/>
                </a:lnTo>
                <a:lnTo>
                  <a:pt x="996950" y="0"/>
                </a:lnTo>
                <a:lnTo>
                  <a:pt x="1039812" y="4762"/>
                </a:lnTo>
                <a:lnTo>
                  <a:pt x="1039812" y="4762"/>
                </a:lnTo>
                <a:lnTo>
                  <a:pt x="1082675" y="15874"/>
                </a:lnTo>
                <a:lnTo>
                  <a:pt x="1082675" y="15875"/>
                </a:lnTo>
                <a:lnTo>
                  <a:pt x="1084262" y="15875"/>
                </a:lnTo>
                <a:lnTo>
                  <a:pt x="1125537" y="34925"/>
                </a:lnTo>
                <a:lnTo>
                  <a:pt x="1127125" y="36512"/>
                </a:lnTo>
                <a:lnTo>
                  <a:pt x="1127125" y="36512"/>
                </a:lnTo>
                <a:lnTo>
                  <a:pt x="1160463" y="60324"/>
                </a:lnTo>
                <a:lnTo>
                  <a:pt x="1169988" y="71437"/>
                </a:lnTo>
                <a:lnTo>
                  <a:pt x="1169988" y="71438"/>
                </a:lnTo>
                <a:lnTo>
                  <a:pt x="1189037" y="92074"/>
                </a:lnTo>
                <a:lnTo>
                  <a:pt x="1211262" y="128587"/>
                </a:lnTo>
                <a:lnTo>
                  <a:pt x="1212850" y="131762"/>
                </a:lnTo>
                <a:lnTo>
                  <a:pt x="1225550" y="166687"/>
                </a:lnTo>
                <a:lnTo>
                  <a:pt x="1230312" y="209549"/>
                </a:lnTo>
                <a:lnTo>
                  <a:pt x="1230312" y="617537"/>
                </a:lnTo>
                <a:lnTo>
                  <a:pt x="1255713" y="636587"/>
                </a:lnTo>
                <a:lnTo>
                  <a:pt x="1255713" y="636588"/>
                </a:lnTo>
                <a:lnTo>
                  <a:pt x="1300162" y="669924"/>
                </a:lnTo>
                <a:lnTo>
                  <a:pt x="1300162" y="669925"/>
                </a:lnTo>
                <a:lnTo>
                  <a:pt x="1343025" y="703262"/>
                </a:lnTo>
                <a:lnTo>
                  <a:pt x="1343025" y="703262"/>
                </a:lnTo>
                <a:lnTo>
                  <a:pt x="1385888" y="735012"/>
                </a:lnTo>
                <a:lnTo>
                  <a:pt x="1385888" y="735013"/>
                </a:lnTo>
                <a:lnTo>
                  <a:pt x="1412875" y="755649"/>
                </a:lnTo>
                <a:lnTo>
                  <a:pt x="1425575" y="769937"/>
                </a:lnTo>
                <a:lnTo>
                  <a:pt x="1428750" y="787399"/>
                </a:lnTo>
                <a:lnTo>
                  <a:pt x="1425575" y="803275"/>
                </a:lnTo>
                <a:lnTo>
                  <a:pt x="1412875" y="817562"/>
                </a:lnTo>
                <a:lnTo>
                  <a:pt x="1385888" y="836611"/>
                </a:lnTo>
                <a:lnTo>
                  <a:pt x="1385888" y="836612"/>
                </a:lnTo>
                <a:lnTo>
                  <a:pt x="1343025" y="871537"/>
                </a:lnTo>
                <a:lnTo>
                  <a:pt x="1343025" y="871538"/>
                </a:lnTo>
                <a:lnTo>
                  <a:pt x="1300162" y="904875"/>
                </a:lnTo>
                <a:lnTo>
                  <a:pt x="1255713" y="936624"/>
                </a:lnTo>
                <a:lnTo>
                  <a:pt x="1255713" y="936625"/>
                </a:lnTo>
                <a:lnTo>
                  <a:pt x="1230312" y="955675"/>
                </a:lnTo>
                <a:lnTo>
                  <a:pt x="1230312" y="2940050"/>
                </a:lnTo>
                <a:lnTo>
                  <a:pt x="1225550" y="2982913"/>
                </a:lnTo>
                <a:lnTo>
                  <a:pt x="1212850" y="3016250"/>
                </a:lnTo>
                <a:lnTo>
                  <a:pt x="1211262" y="3021013"/>
                </a:lnTo>
                <a:lnTo>
                  <a:pt x="1189037" y="3055938"/>
                </a:lnTo>
                <a:lnTo>
                  <a:pt x="1169988" y="3076574"/>
                </a:lnTo>
                <a:lnTo>
                  <a:pt x="1169988" y="3076575"/>
                </a:lnTo>
                <a:lnTo>
                  <a:pt x="1160463" y="3087688"/>
                </a:lnTo>
                <a:lnTo>
                  <a:pt x="1127125" y="3111500"/>
                </a:lnTo>
                <a:lnTo>
                  <a:pt x="1127125" y="3111501"/>
                </a:lnTo>
                <a:lnTo>
                  <a:pt x="1125537" y="3113088"/>
                </a:lnTo>
                <a:lnTo>
                  <a:pt x="1084262" y="3132138"/>
                </a:lnTo>
                <a:lnTo>
                  <a:pt x="1082675" y="3132138"/>
                </a:lnTo>
                <a:lnTo>
                  <a:pt x="1082675" y="3132137"/>
                </a:lnTo>
                <a:lnTo>
                  <a:pt x="1039813" y="3144837"/>
                </a:lnTo>
                <a:lnTo>
                  <a:pt x="1039813" y="3144838"/>
                </a:lnTo>
                <a:lnTo>
                  <a:pt x="996950" y="3148013"/>
                </a:lnTo>
                <a:lnTo>
                  <a:pt x="990600" y="3148013"/>
                </a:lnTo>
                <a:lnTo>
                  <a:pt x="952500" y="3148013"/>
                </a:lnTo>
                <a:lnTo>
                  <a:pt x="909638" y="3148013"/>
                </a:lnTo>
                <a:lnTo>
                  <a:pt x="909637" y="3148013"/>
                </a:lnTo>
                <a:lnTo>
                  <a:pt x="866775" y="3148013"/>
                </a:lnTo>
                <a:lnTo>
                  <a:pt x="823913" y="3148013"/>
                </a:lnTo>
                <a:lnTo>
                  <a:pt x="823912" y="3148013"/>
                </a:lnTo>
                <a:lnTo>
                  <a:pt x="781050" y="3148013"/>
                </a:lnTo>
                <a:lnTo>
                  <a:pt x="738187" y="3148013"/>
                </a:lnTo>
                <a:lnTo>
                  <a:pt x="693737" y="3148013"/>
                </a:lnTo>
                <a:lnTo>
                  <a:pt x="649288" y="3148013"/>
                </a:lnTo>
                <a:lnTo>
                  <a:pt x="649287" y="3148013"/>
                </a:lnTo>
                <a:lnTo>
                  <a:pt x="606425" y="3148013"/>
                </a:lnTo>
                <a:lnTo>
                  <a:pt x="563563" y="3148013"/>
                </a:lnTo>
                <a:lnTo>
                  <a:pt x="563562" y="3148013"/>
                </a:lnTo>
                <a:lnTo>
                  <a:pt x="520700" y="3148013"/>
                </a:lnTo>
                <a:lnTo>
                  <a:pt x="477838" y="3148013"/>
                </a:lnTo>
                <a:lnTo>
                  <a:pt x="477837" y="3148013"/>
                </a:lnTo>
                <a:lnTo>
                  <a:pt x="434975" y="3148013"/>
                </a:lnTo>
                <a:lnTo>
                  <a:pt x="392113" y="3148013"/>
                </a:lnTo>
                <a:lnTo>
                  <a:pt x="392112" y="3148013"/>
                </a:lnTo>
                <a:lnTo>
                  <a:pt x="346075" y="3148013"/>
                </a:lnTo>
                <a:lnTo>
                  <a:pt x="303213" y="3148013"/>
                </a:lnTo>
                <a:lnTo>
                  <a:pt x="303212" y="3148013"/>
                </a:lnTo>
                <a:lnTo>
                  <a:pt x="260350" y="3148013"/>
                </a:lnTo>
                <a:lnTo>
                  <a:pt x="239712" y="3148013"/>
                </a:lnTo>
                <a:lnTo>
                  <a:pt x="217487" y="3146426"/>
                </a:lnTo>
                <a:lnTo>
                  <a:pt x="217487" y="3146425"/>
                </a:lnTo>
                <a:lnTo>
                  <a:pt x="192087" y="3144838"/>
                </a:lnTo>
                <a:lnTo>
                  <a:pt x="174625" y="3140075"/>
                </a:lnTo>
                <a:lnTo>
                  <a:pt x="146049" y="3132138"/>
                </a:lnTo>
                <a:lnTo>
                  <a:pt x="131762" y="3124200"/>
                </a:lnTo>
                <a:lnTo>
                  <a:pt x="131762" y="3124200"/>
                </a:lnTo>
                <a:lnTo>
                  <a:pt x="106362" y="3113088"/>
                </a:lnTo>
                <a:lnTo>
                  <a:pt x="88900" y="3100388"/>
                </a:lnTo>
                <a:lnTo>
                  <a:pt x="88900" y="3100387"/>
                </a:lnTo>
                <a:lnTo>
                  <a:pt x="71437" y="3087687"/>
                </a:lnTo>
                <a:lnTo>
                  <a:pt x="44450" y="3059112"/>
                </a:lnTo>
                <a:lnTo>
                  <a:pt x="41275" y="3055937"/>
                </a:lnTo>
                <a:lnTo>
                  <a:pt x="19050" y="3021012"/>
                </a:lnTo>
                <a:lnTo>
                  <a:pt x="4762" y="2982912"/>
                </a:lnTo>
                <a:lnTo>
                  <a:pt x="0" y="2940050"/>
                </a:lnTo>
                <a:lnTo>
                  <a:pt x="0" y="209549"/>
                </a:lnTo>
                <a:lnTo>
                  <a:pt x="4762" y="166687"/>
                </a:lnTo>
                <a:lnTo>
                  <a:pt x="19050" y="128587"/>
                </a:lnTo>
                <a:lnTo>
                  <a:pt x="41275" y="92074"/>
                </a:lnTo>
                <a:lnTo>
                  <a:pt x="44450" y="90487"/>
                </a:lnTo>
                <a:lnTo>
                  <a:pt x="71437" y="60324"/>
                </a:lnTo>
                <a:lnTo>
                  <a:pt x="88900" y="49212"/>
                </a:lnTo>
                <a:lnTo>
                  <a:pt x="88900" y="49212"/>
                </a:lnTo>
                <a:lnTo>
                  <a:pt x="106362" y="34925"/>
                </a:lnTo>
                <a:lnTo>
                  <a:pt x="131762" y="25400"/>
                </a:lnTo>
                <a:lnTo>
                  <a:pt x="131762" y="25400"/>
                </a:lnTo>
                <a:lnTo>
                  <a:pt x="146049" y="15875"/>
                </a:lnTo>
                <a:lnTo>
                  <a:pt x="174625" y="9525"/>
                </a:lnTo>
                <a:lnTo>
                  <a:pt x="192087" y="4762"/>
                </a:lnTo>
                <a:lnTo>
                  <a:pt x="217487" y="3175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83727" tIns="41863" rIns="83727" bIns="41863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551476" y="1779203"/>
            <a:ext cx="568739" cy="945855"/>
            <a:chOff x="9286715" y="1680422"/>
            <a:chExt cx="654939" cy="1949140"/>
          </a:xfrm>
          <a:solidFill>
            <a:schemeClr val="accent4"/>
          </a:solidFill>
        </p:grpSpPr>
        <p:sp>
          <p:nvSpPr>
            <p:cNvPr id="171" name="Freeform 137"/>
            <p:cNvSpPr/>
            <p:nvPr/>
          </p:nvSpPr>
          <p:spPr bwMode="auto">
            <a:xfrm>
              <a:off x="9286715" y="1680422"/>
              <a:ext cx="654939" cy="1949140"/>
            </a:xfrm>
            <a:custGeom>
              <a:avLst/>
              <a:gdLst>
                <a:gd name="T0" fmla="*/ 0 w 376"/>
                <a:gd name="T1" fmla="*/ 0 h 1119"/>
                <a:gd name="T2" fmla="*/ 259 w 376"/>
                <a:gd name="T3" fmla="*/ 37 h 1119"/>
                <a:gd name="T4" fmla="*/ 283 w 376"/>
                <a:gd name="T5" fmla="*/ 42 h 1119"/>
                <a:gd name="T6" fmla="*/ 305 w 376"/>
                <a:gd name="T7" fmla="*/ 50 h 1119"/>
                <a:gd name="T8" fmla="*/ 325 w 376"/>
                <a:gd name="T9" fmla="*/ 60 h 1119"/>
                <a:gd name="T10" fmla="*/ 343 w 376"/>
                <a:gd name="T11" fmla="*/ 72 h 1119"/>
                <a:gd name="T12" fmla="*/ 357 w 376"/>
                <a:gd name="T13" fmla="*/ 86 h 1119"/>
                <a:gd name="T14" fmla="*/ 368 w 376"/>
                <a:gd name="T15" fmla="*/ 101 h 1119"/>
                <a:gd name="T16" fmla="*/ 374 w 376"/>
                <a:gd name="T17" fmla="*/ 119 h 1119"/>
                <a:gd name="T18" fmla="*/ 376 w 376"/>
                <a:gd name="T19" fmla="*/ 140 h 1119"/>
                <a:gd name="T20" fmla="*/ 376 w 376"/>
                <a:gd name="T21" fmla="*/ 968 h 1119"/>
                <a:gd name="T22" fmla="*/ 374 w 376"/>
                <a:gd name="T23" fmla="*/ 988 h 1119"/>
                <a:gd name="T24" fmla="*/ 368 w 376"/>
                <a:gd name="T25" fmla="*/ 1007 h 1119"/>
                <a:gd name="T26" fmla="*/ 358 w 376"/>
                <a:gd name="T27" fmla="*/ 1022 h 1119"/>
                <a:gd name="T28" fmla="*/ 344 w 376"/>
                <a:gd name="T29" fmla="*/ 1036 h 1119"/>
                <a:gd name="T30" fmla="*/ 327 w 376"/>
                <a:gd name="T31" fmla="*/ 1048 h 1119"/>
                <a:gd name="T32" fmla="*/ 306 w 376"/>
                <a:gd name="T33" fmla="*/ 1058 h 1119"/>
                <a:gd name="T34" fmla="*/ 284 w 376"/>
                <a:gd name="T35" fmla="*/ 1066 h 1119"/>
                <a:gd name="T36" fmla="*/ 259 w 376"/>
                <a:gd name="T37" fmla="*/ 1071 h 1119"/>
                <a:gd name="T38" fmla="*/ 0 w 376"/>
                <a:gd name="T39" fmla="*/ 1119 h 1119"/>
                <a:gd name="T40" fmla="*/ 0 w 376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6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5" y="50"/>
                  </a:lnTo>
                  <a:lnTo>
                    <a:pt x="325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4" y="119"/>
                  </a:lnTo>
                  <a:lnTo>
                    <a:pt x="376" y="140"/>
                  </a:lnTo>
                  <a:lnTo>
                    <a:pt x="376" y="968"/>
                  </a:lnTo>
                  <a:lnTo>
                    <a:pt x="374" y="988"/>
                  </a:lnTo>
                  <a:lnTo>
                    <a:pt x="368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6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9380775" y="2482548"/>
              <a:ext cx="362307" cy="344889"/>
              <a:chOff x="8289913" y="3162328"/>
              <a:chExt cx="362307" cy="344889"/>
            </a:xfrm>
            <a:grpFill/>
          </p:grpSpPr>
          <p:sp>
            <p:nvSpPr>
              <p:cNvPr id="177" name="Freeform 162"/>
              <p:cNvSpPr>
                <a:spLocks noEditPoints="1"/>
              </p:cNvSpPr>
              <p:nvPr/>
            </p:nvSpPr>
            <p:spPr bwMode="auto">
              <a:xfrm>
                <a:off x="8289913" y="3218068"/>
                <a:ext cx="362307" cy="289149"/>
              </a:xfrm>
              <a:custGeom>
                <a:avLst/>
                <a:gdLst>
                  <a:gd name="T0" fmla="*/ 174 w 208"/>
                  <a:gd name="T1" fmla="*/ 62 h 166"/>
                  <a:gd name="T2" fmla="*/ 175 w 208"/>
                  <a:gd name="T3" fmla="*/ 43 h 166"/>
                  <a:gd name="T4" fmla="*/ 122 w 208"/>
                  <a:gd name="T5" fmla="*/ 50 h 166"/>
                  <a:gd name="T6" fmla="*/ 116 w 208"/>
                  <a:gd name="T7" fmla="*/ 53 h 166"/>
                  <a:gd name="T8" fmla="*/ 80 w 208"/>
                  <a:gd name="T9" fmla="*/ 53 h 166"/>
                  <a:gd name="T10" fmla="*/ 75 w 208"/>
                  <a:gd name="T11" fmla="*/ 51 h 166"/>
                  <a:gd name="T12" fmla="*/ 72 w 208"/>
                  <a:gd name="T13" fmla="*/ 51 h 166"/>
                  <a:gd name="T14" fmla="*/ 48 w 208"/>
                  <a:gd name="T15" fmla="*/ 51 h 166"/>
                  <a:gd name="T16" fmla="*/ 48 w 208"/>
                  <a:gd name="T17" fmla="*/ 54 h 166"/>
                  <a:gd name="T18" fmla="*/ 55 w 208"/>
                  <a:gd name="T19" fmla="*/ 58 h 166"/>
                  <a:gd name="T20" fmla="*/ 58 w 208"/>
                  <a:gd name="T21" fmla="*/ 60 h 166"/>
                  <a:gd name="T22" fmla="*/ 127 w 208"/>
                  <a:gd name="T23" fmla="*/ 62 h 166"/>
                  <a:gd name="T24" fmla="*/ 10 w 208"/>
                  <a:gd name="T25" fmla="*/ 6 h 166"/>
                  <a:gd name="T26" fmla="*/ 70 w 208"/>
                  <a:gd name="T27" fmla="*/ 41 h 166"/>
                  <a:gd name="T28" fmla="*/ 10 w 208"/>
                  <a:gd name="T29" fmla="*/ 6 h 166"/>
                  <a:gd name="T30" fmla="*/ 71 w 208"/>
                  <a:gd name="T31" fmla="*/ 0 h 166"/>
                  <a:gd name="T32" fmla="*/ 75 w 208"/>
                  <a:gd name="T33" fmla="*/ 2 h 166"/>
                  <a:gd name="T34" fmla="*/ 76 w 208"/>
                  <a:gd name="T35" fmla="*/ 39 h 166"/>
                  <a:gd name="T36" fmla="*/ 80 w 208"/>
                  <a:gd name="T37" fmla="*/ 38 h 166"/>
                  <a:gd name="T38" fmla="*/ 126 w 208"/>
                  <a:gd name="T39" fmla="*/ 14 h 166"/>
                  <a:gd name="T40" fmla="*/ 131 w 208"/>
                  <a:gd name="T41" fmla="*/ 9 h 166"/>
                  <a:gd name="T42" fmla="*/ 166 w 208"/>
                  <a:gd name="T43" fmla="*/ 8 h 166"/>
                  <a:gd name="T44" fmla="*/ 169 w 208"/>
                  <a:gd name="T45" fmla="*/ 9 h 166"/>
                  <a:gd name="T46" fmla="*/ 172 w 208"/>
                  <a:gd name="T47" fmla="*/ 10 h 166"/>
                  <a:gd name="T48" fmla="*/ 175 w 208"/>
                  <a:gd name="T49" fmla="*/ 14 h 166"/>
                  <a:gd name="T50" fmla="*/ 207 w 208"/>
                  <a:gd name="T51" fmla="*/ 67 h 166"/>
                  <a:gd name="T52" fmla="*/ 208 w 208"/>
                  <a:gd name="T53" fmla="*/ 74 h 166"/>
                  <a:gd name="T54" fmla="*/ 206 w 208"/>
                  <a:gd name="T55" fmla="*/ 80 h 166"/>
                  <a:gd name="T56" fmla="*/ 201 w 208"/>
                  <a:gd name="T57" fmla="*/ 85 h 166"/>
                  <a:gd name="T58" fmla="*/ 194 w 208"/>
                  <a:gd name="T59" fmla="*/ 86 h 166"/>
                  <a:gd name="T60" fmla="*/ 193 w 208"/>
                  <a:gd name="T61" fmla="*/ 163 h 166"/>
                  <a:gd name="T62" fmla="*/ 189 w 208"/>
                  <a:gd name="T63" fmla="*/ 166 h 166"/>
                  <a:gd name="T64" fmla="*/ 185 w 208"/>
                  <a:gd name="T65" fmla="*/ 163 h 166"/>
                  <a:gd name="T66" fmla="*/ 184 w 208"/>
                  <a:gd name="T67" fmla="*/ 86 h 166"/>
                  <a:gd name="T68" fmla="*/ 171 w 208"/>
                  <a:gd name="T69" fmla="*/ 157 h 166"/>
                  <a:gd name="T70" fmla="*/ 168 w 208"/>
                  <a:gd name="T71" fmla="*/ 163 h 166"/>
                  <a:gd name="T72" fmla="*/ 162 w 208"/>
                  <a:gd name="T73" fmla="*/ 166 h 166"/>
                  <a:gd name="T74" fmla="*/ 155 w 208"/>
                  <a:gd name="T75" fmla="*/ 163 h 166"/>
                  <a:gd name="T76" fmla="*/ 153 w 208"/>
                  <a:gd name="T77" fmla="*/ 157 h 166"/>
                  <a:gd name="T78" fmla="*/ 147 w 208"/>
                  <a:gd name="T79" fmla="*/ 86 h 166"/>
                  <a:gd name="T80" fmla="*/ 147 w 208"/>
                  <a:gd name="T81" fmla="*/ 161 h 166"/>
                  <a:gd name="T82" fmla="*/ 141 w 208"/>
                  <a:gd name="T83" fmla="*/ 165 h 166"/>
                  <a:gd name="T84" fmla="*/ 135 w 208"/>
                  <a:gd name="T85" fmla="*/ 165 h 166"/>
                  <a:gd name="T86" fmla="*/ 130 w 208"/>
                  <a:gd name="T87" fmla="*/ 161 h 166"/>
                  <a:gd name="T88" fmla="*/ 129 w 208"/>
                  <a:gd name="T89" fmla="*/ 86 h 166"/>
                  <a:gd name="T90" fmla="*/ 29 w 208"/>
                  <a:gd name="T91" fmla="*/ 161 h 166"/>
                  <a:gd name="T92" fmla="*/ 26 w 208"/>
                  <a:gd name="T93" fmla="*/ 165 h 166"/>
                  <a:gd name="T94" fmla="*/ 21 w 208"/>
                  <a:gd name="T95" fmla="*/ 165 h 166"/>
                  <a:gd name="T96" fmla="*/ 19 w 208"/>
                  <a:gd name="T97" fmla="*/ 161 h 166"/>
                  <a:gd name="T98" fmla="*/ 11 w 208"/>
                  <a:gd name="T99" fmla="*/ 86 h 166"/>
                  <a:gd name="T100" fmla="*/ 4 w 208"/>
                  <a:gd name="T101" fmla="*/ 83 h 166"/>
                  <a:gd name="T102" fmla="*/ 0 w 208"/>
                  <a:gd name="T103" fmla="*/ 77 h 166"/>
                  <a:gd name="T104" fmla="*/ 0 w 208"/>
                  <a:gd name="T105" fmla="*/ 69 h 166"/>
                  <a:gd name="T106" fmla="*/ 4 w 208"/>
                  <a:gd name="T107" fmla="*/ 64 h 166"/>
                  <a:gd name="T108" fmla="*/ 11 w 208"/>
                  <a:gd name="T109" fmla="*/ 62 h 166"/>
                  <a:gd name="T110" fmla="*/ 22 w 208"/>
                  <a:gd name="T111" fmla="*/ 60 h 166"/>
                  <a:gd name="T112" fmla="*/ 23 w 208"/>
                  <a:gd name="T113" fmla="*/ 58 h 166"/>
                  <a:gd name="T114" fmla="*/ 30 w 208"/>
                  <a:gd name="T115" fmla="*/ 54 h 166"/>
                  <a:gd name="T116" fmla="*/ 32 w 208"/>
                  <a:gd name="T117" fmla="*/ 54 h 166"/>
                  <a:gd name="T118" fmla="*/ 9 w 208"/>
                  <a:gd name="T119" fmla="*/ 51 h 166"/>
                  <a:gd name="T120" fmla="*/ 4 w 208"/>
                  <a:gd name="T121" fmla="*/ 48 h 166"/>
                  <a:gd name="T122" fmla="*/ 3 w 208"/>
                  <a:gd name="T123" fmla="*/ 5 h 166"/>
                  <a:gd name="T124" fmla="*/ 7 w 208"/>
                  <a:gd name="T125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166">
                    <a:moveTo>
                      <a:pt x="175" y="43"/>
                    </a:moveTo>
                    <a:lnTo>
                      <a:pt x="174" y="62"/>
                    </a:lnTo>
                    <a:lnTo>
                      <a:pt x="186" y="62"/>
                    </a:lnTo>
                    <a:lnTo>
                      <a:pt x="175" y="43"/>
                    </a:lnTo>
                    <a:close/>
                    <a:moveTo>
                      <a:pt x="126" y="42"/>
                    </a:moveTo>
                    <a:lnTo>
                      <a:pt x="122" y="50"/>
                    </a:lnTo>
                    <a:lnTo>
                      <a:pt x="119" y="52"/>
                    </a:lnTo>
                    <a:lnTo>
                      <a:pt x="116" y="53"/>
                    </a:lnTo>
                    <a:lnTo>
                      <a:pt x="115" y="53"/>
                    </a:lnTo>
                    <a:lnTo>
                      <a:pt x="80" y="53"/>
                    </a:lnTo>
                    <a:lnTo>
                      <a:pt x="77" y="53"/>
                    </a:lnTo>
                    <a:lnTo>
                      <a:pt x="75" y="51"/>
                    </a:lnTo>
                    <a:lnTo>
                      <a:pt x="74" y="50"/>
                    </a:lnTo>
                    <a:lnTo>
                      <a:pt x="72" y="51"/>
                    </a:lnTo>
                    <a:lnTo>
                      <a:pt x="71" y="51"/>
                    </a:lnTo>
                    <a:lnTo>
                      <a:pt x="48" y="51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55" y="58"/>
                    </a:lnTo>
                    <a:lnTo>
                      <a:pt x="57" y="59"/>
                    </a:lnTo>
                    <a:lnTo>
                      <a:pt x="58" y="60"/>
                    </a:lnTo>
                    <a:lnTo>
                      <a:pt x="57" y="62"/>
                    </a:lnTo>
                    <a:lnTo>
                      <a:pt x="127" y="62"/>
                    </a:lnTo>
                    <a:lnTo>
                      <a:pt x="126" y="42"/>
                    </a:lnTo>
                    <a:close/>
                    <a:moveTo>
                      <a:pt x="10" y="6"/>
                    </a:moveTo>
                    <a:lnTo>
                      <a:pt x="10" y="41"/>
                    </a:lnTo>
                    <a:lnTo>
                      <a:pt x="70" y="41"/>
                    </a:lnTo>
                    <a:lnTo>
                      <a:pt x="70" y="6"/>
                    </a:lnTo>
                    <a:lnTo>
                      <a:pt x="10" y="6"/>
                    </a:lnTo>
                    <a:close/>
                    <a:moveTo>
                      <a:pt x="9" y="0"/>
                    </a:moveTo>
                    <a:lnTo>
                      <a:pt x="71" y="0"/>
                    </a:lnTo>
                    <a:lnTo>
                      <a:pt x="73" y="0"/>
                    </a:lnTo>
                    <a:lnTo>
                      <a:pt x="75" y="2"/>
                    </a:lnTo>
                    <a:lnTo>
                      <a:pt x="76" y="5"/>
                    </a:lnTo>
                    <a:lnTo>
                      <a:pt x="76" y="39"/>
                    </a:lnTo>
                    <a:lnTo>
                      <a:pt x="78" y="38"/>
                    </a:lnTo>
                    <a:lnTo>
                      <a:pt x="80" y="38"/>
                    </a:lnTo>
                    <a:lnTo>
                      <a:pt x="111" y="38"/>
                    </a:lnTo>
                    <a:lnTo>
                      <a:pt x="126" y="14"/>
                    </a:lnTo>
                    <a:lnTo>
                      <a:pt x="128" y="11"/>
                    </a:lnTo>
                    <a:lnTo>
                      <a:pt x="131" y="9"/>
                    </a:lnTo>
                    <a:lnTo>
                      <a:pt x="135" y="8"/>
                    </a:lnTo>
                    <a:lnTo>
                      <a:pt x="166" y="8"/>
                    </a:lnTo>
                    <a:lnTo>
                      <a:pt x="168" y="9"/>
                    </a:lnTo>
                    <a:lnTo>
                      <a:pt x="169" y="9"/>
                    </a:lnTo>
                    <a:lnTo>
                      <a:pt x="169" y="9"/>
                    </a:lnTo>
                    <a:lnTo>
                      <a:pt x="172" y="10"/>
                    </a:lnTo>
                    <a:lnTo>
                      <a:pt x="173" y="11"/>
                    </a:lnTo>
                    <a:lnTo>
                      <a:pt x="175" y="14"/>
                    </a:lnTo>
                    <a:lnTo>
                      <a:pt x="205" y="65"/>
                    </a:lnTo>
                    <a:lnTo>
                      <a:pt x="207" y="67"/>
                    </a:lnTo>
                    <a:lnTo>
                      <a:pt x="208" y="71"/>
                    </a:lnTo>
                    <a:lnTo>
                      <a:pt x="208" y="74"/>
                    </a:lnTo>
                    <a:lnTo>
                      <a:pt x="208" y="77"/>
                    </a:lnTo>
                    <a:lnTo>
                      <a:pt x="206" y="80"/>
                    </a:lnTo>
                    <a:lnTo>
                      <a:pt x="204" y="83"/>
                    </a:lnTo>
                    <a:lnTo>
                      <a:pt x="201" y="85"/>
                    </a:lnTo>
                    <a:lnTo>
                      <a:pt x="198" y="86"/>
                    </a:lnTo>
                    <a:lnTo>
                      <a:pt x="194" y="86"/>
                    </a:lnTo>
                    <a:lnTo>
                      <a:pt x="194" y="161"/>
                    </a:lnTo>
                    <a:lnTo>
                      <a:pt x="193" y="163"/>
                    </a:lnTo>
                    <a:lnTo>
                      <a:pt x="191" y="165"/>
                    </a:lnTo>
                    <a:lnTo>
                      <a:pt x="189" y="166"/>
                    </a:lnTo>
                    <a:lnTo>
                      <a:pt x="186" y="165"/>
                    </a:lnTo>
                    <a:lnTo>
                      <a:pt x="185" y="163"/>
                    </a:lnTo>
                    <a:lnTo>
                      <a:pt x="184" y="161"/>
                    </a:lnTo>
                    <a:lnTo>
                      <a:pt x="184" y="86"/>
                    </a:lnTo>
                    <a:lnTo>
                      <a:pt x="171" y="86"/>
                    </a:lnTo>
                    <a:lnTo>
                      <a:pt x="171" y="157"/>
                    </a:lnTo>
                    <a:lnTo>
                      <a:pt x="169" y="161"/>
                    </a:lnTo>
                    <a:lnTo>
                      <a:pt x="168" y="163"/>
                    </a:lnTo>
                    <a:lnTo>
                      <a:pt x="165" y="165"/>
                    </a:lnTo>
                    <a:lnTo>
                      <a:pt x="162" y="166"/>
                    </a:lnTo>
                    <a:lnTo>
                      <a:pt x="159" y="165"/>
                    </a:lnTo>
                    <a:lnTo>
                      <a:pt x="155" y="163"/>
                    </a:lnTo>
                    <a:lnTo>
                      <a:pt x="154" y="161"/>
                    </a:lnTo>
                    <a:lnTo>
                      <a:pt x="153" y="157"/>
                    </a:lnTo>
                    <a:lnTo>
                      <a:pt x="153" y="86"/>
                    </a:lnTo>
                    <a:lnTo>
                      <a:pt x="147" y="86"/>
                    </a:lnTo>
                    <a:lnTo>
                      <a:pt x="147" y="157"/>
                    </a:lnTo>
                    <a:lnTo>
                      <a:pt x="147" y="161"/>
                    </a:lnTo>
                    <a:lnTo>
                      <a:pt x="144" y="163"/>
                    </a:lnTo>
                    <a:lnTo>
                      <a:pt x="141" y="165"/>
                    </a:lnTo>
                    <a:lnTo>
                      <a:pt x="138" y="166"/>
                    </a:lnTo>
                    <a:lnTo>
                      <a:pt x="135" y="165"/>
                    </a:lnTo>
                    <a:lnTo>
                      <a:pt x="133" y="163"/>
                    </a:lnTo>
                    <a:lnTo>
                      <a:pt x="130" y="161"/>
                    </a:lnTo>
                    <a:lnTo>
                      <a:pt x="129" y="157"/>
                    </a:lnTo>
                    <a:lnTo>
                      <a:pt x="129" y="86"/>
                    </a:lnTo>
                    <a:lnTo>
                      <a:pt x="29" y="86"/>
                    </a:lnTo>
                    <a:lnTo>
                      <a:pt x="29" y="161"/>
                    </a:lnTo>
                    <a:lnTo>
                      <a:pt x="28" y="163"/>
                    </a:lnTo>
                    <a:lnTo>
                      <a:pt x="26" y="165"/>
                    </a:lnTo>
                    <a:lnTo>
                      <a:pt x="24" y="166"/>
                    </a:lnTo>
                    <a:lnTo>
                      <a:pt x="21" y="165"/>
                    </a:lnTo>
                    <a:lnTo>
                      <a:pt x="20" y="163"/>
                    </a:lnTo>
                    <a:lnTo>
                      <a:pt x="19" y="161"/>
                    </a:lnTo>
                    <a:lnTo>
                      <a:pt x="19" y="86"/>
                    </a:lnTo>
                    <a:lnTo>
                      <a:pt x="11" y="86"/>
                    </a:lnTo>
                    <a:lnTo>
                      <a:pt x="8" y="85"/>
                    </a:lnTo>
                    <a:lnTo>
                      <a:pt x="4" y="83"/>
                    </a:lnTo>
                    <a:lnTo>
                      <a:pt x="2" y="80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0" y="69"/>
                    </a:lnTo>
                    <a:lnTo>
                      <a:pt x="2" y="66"/>
                    </a:lnTo>
                    <a:lnTo>
                      <a:pt x="4" y="64"/>
                    </a:lnTo>
                    <a:lnTo>
                      <a:pt x="8" y="62"/>
                    </a:lnTo>
                    <a:lnTo>
                      <a:pt x="11" y="62"/>
                    </a:lnTo>
                    <a:lnTo>
                      <a:pt x="22" y="62"/>
                    </a:lnTo>
                    <a:lnTo>
                      <a:pt x="22" y="60"/>
                    </a:lnTo>
                    <a:lnTo>
                      <a:pt x="22" y="59"/>
                    </a:lnTo>
                    <a:lnTo>
                      <a:pt x="23" y="58"/>
                    </a:lnTo>
                    <a:lnTo>
                      <a:pt x="23" y="58"/>
                    </a:lnTo>
                    <a:lnTo>
                      <a:pt x="30" y="54"/>
                    </a:lnTo>
                    <a:lnTo>
                      <a:pt x="30" y="54"/>
                    </a:lnTo>
                    <a:lnTo>
                      <a:pt x="32" y="54"/>
                    </a:lnTo>
                    <a:lnTo>
                      <a:pt x="32" y="51"/>
                    </a:lnTo>
                    <a:lnTo>
                      <a:pt x="9" y="51"/>
                    </a:lnTo>
                    <a:lnTo>
                      <a:pt x="7" y="50"/>
                    </a:lnTo>
                    <a:lnTo>
                      <a:pt x="4" y="48"/>
                    </a:lnTo>
                    <a:lnTo>
                      <a:pt x="3" y="46"/>
                    </a:lnTo>
                    <a:lnTo>
                      <a:pt x="3" y="5"/>
                    </a:lnTo>
                    <a:lnTo>
                      <a:pt x="4" y="2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8" name="Freeform 163"/>
              <p:cNvSpPr/>
              <p:nvPr/>
            </p:nvSpPr>
            <p:spPr bwMode="auto">
              <a:xfrm>
                <a:off x="8518096" y="3162328"/>
                <a:ext cx="66191" cy="64449"/>
              </a:xfrm>
              <a:custGeom>
                <a:avLst/>
                <a:gdLst>
                  <a:gd name="T0" fmla="*/ 19 w 38"/>
                  <a:gd name="T1" fmla="*/ 0 h 37"/>
                  <a:gd name="T2" fmla="*/ 29 w 38"/>
                  <a:gd name="T3" fmla="*/ 3 h 37"/>
                  <a:gd name="T4" fmla="*/ 35 w 38"/>
                  <a:gd name="T5" fmla="*/ 9 h 37"/>
                  <a:gd name="T6" fmla="*/ 38 w 38"/>
                  <a:gd name="T7" fmla="*/ 19 h 37"/>
                  <a:gd name="T8" fmla="*/ 35 w 38"/>
                  <a:gd name="T9" fmla="*/ 28 h 37"/>
                  <a:gd name="T10" fmla="*/ 29 w 38"/>
                  <a:gd name="T11" fmla="*/ 34 h 37"/>
                  <a:gd name="T12" fmla="*/ 19 w 38"/>
                  <a:gd name="T13" fmla="*/ 37 h 37"/>
                  <a:gd name="T14" fmla="*/ 10 w 38"/>
                  <a:gd name="T15" fmla="*/ 34 h 37"/>
                  <a:gd name="T16" fmla="*/ 4 w 38"/>
                  <a:gd name="T17" fmla="*/ 28 h 37"/>
                  <a:gd name="T18" fmla="*/ 0 w 38"/>
                  <a:gd name="T19" fmla="*/ 19 h 37"/>
                  <a:gd name="T20" fmla="*/ 4 w 38"/>
                  <a:gd name="T21" fmla="*/ 9 h 37"/>
                  <a:gd name="T22" fmla="*/ 10 w 38"/>
                  <a:gd name="T23" fmla="*/ 3 h 37"/>
                  <a:gd name="T24" fmla="*/ 19 w 38"/>
                  <a:gd name="T2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7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8" y="19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7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9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2455834" y="1779203"/>
            <a:ext cx="571765" cy="873847"/>
            <a:chOff x="2267202" y="1680422"/>
            <a:chExt cx="658423" cy="1949140"/>
          </a:xfrm>
          <a:solidFill>
            <a:schemeClr val="accent1"/>
          </a:solidFill>
        </p:grpSpPr>
        <p:sp>
          <p:nvSpPr>
            <p:cNvPr id="180" name="Freeform 37"/>
            <p:cNvSpPr/>
            <p:nvPr/>
          </p:nvSpPr>
          <p:spPr bwMode="auto">
            <a:xfrm>
              <a:off x="2267202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59 w 378"/>
                <a:gd name="T3" fmla="*/ 37 h 1119"/>
                <a:gd name="T4" fmla="*/ 283 w 378"/>
                <a:gd name="T5" fmla="*/ 42 h 1119"/>
                <a:gd name="T6" fmla="*/ 306 w 378"/>
                <a:gd name="T7" fmla="*/ 50 h 1119"/>
                <a:gd name="T8" fmla="*/ 326 w 378"/>
                <a:gd name="T9" fmla="*/ 60 h 1119"/>
                <a:gd name="T10" fmla="*/ 343 w 378"/>
                <a:gd name="T11" fmla="*/ 72 h 1119"/>
                <a:gd name="T12" fmla="*/ 357 w 378"/>
                <a:gd name="T13" fmla="*/ 86 h 1119"/>
                <a:gd name="T14" fmla="*/ 368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8 w 378"/>
                <a:gd name="T27" fmla="*/ 1022 h 1119"/>
                <a:gd name="T28" fmla="*/ 344 w 378"/>
                <a:gd name="T29" fmla="*/ 1036 h 1119"/>
                <a:gd name="T30" fmla="*/ 327 w 378"/>
                <a:gd name="T31" fmla="*/ 1048 h 1119"/>
                <a:gd name="T32" fmla="*/ 307 w 378"/>
                <a:gd name="T33" fmla="*/ 1058 h 1119"/>
                <a:gd name="T34" fmla="*/ 284 w 378"/>
                <a:gd name="T35" fmla="*/ 1066 h 1119"/>
                <a:gd name="T36" fmla="*/ 259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3" y="72"/>
                  </a:lnTo>
                  <a:lnTo>
                    <a:pt x="357" y="86"/>
                  </a:lnTo>
                  <a:lnTo>
                    <a:pt x="368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2462290" y="2482548"/>
              <a:ext cx="165477" cy="344888"/>
              <a:chOff x="3505027" y="3162328"/>
              <a:chExt cx="165477" cy="344888"/>
            </a:xfrm>
            <a:grpFill/>
          </p:grpSpPr>
          <p:sp>
            <p:nvSpPr>
              <p:cNvPr id="186" name="Freeform 157"/>
              <p:cNvSpPr/>
              <p:nvPr/>
            </p:nvSpPr>
            <p:spPr bwMode="auto">
              <a:xfrm>
                <a:off x="3557283" y="3162328"/>
                <a:ext cx="62707" cy="62707"/>
              </a:xfrm>
              <a:custGeom>
                <a:avLst/>
                <a:gdLst>
                  <a:gd name="T0" fmla="*/ 19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9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9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9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9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7" name="Freeform 158"/>
              <p:cNvSpPr>
                <a:spLocks noEditPoints="1"/>
              </p:cNvSpPr>
              <p:nvPr/>
            </p:nvSpPr>
            <p:spPr bwMode="auto">
              <a:xfrm>
                <a:off x="3505027" y="3176263"/>
                <a:ext cx="165477" cy="330953"/>
              </a:xfrm>
              <a:custGeom>
                <a:avLst/>
                <a:gdLst>
                  <a:gd name="T0" fmla="*/ 71 w 95"/>
                  <a:gd name="T1" fmla="*/ 21 h 190"/>
                  <a:gd name="T2" fmla="*/ 73 w 95"/>
                  <a:gd name="T3" fmla="*/ 23 h 190"/>
                  <a:gd name="T4" fmla="*/ 77 w 95"/>
                  <a:gd name="T5" fmla="*/ 23 h 190"/>
                  <a:gd name="T6" fmla="*/ 77 w 95"/>
                  <a:gd name="T7" fmla="*/ 21 h 190"/>
                  <a:gd name="T8" fmla="*/ 70 w 95"/>
                  <a:gd name="T9" fmla="*/ 3 h 190"/>
                  <a:gd name="T10" fmla="*/ 69 w 95"/>
                  <a:gd name="T11" fmla="*/ 15 h 190"/>
                  <a:gd name="T12" fmla="*/ 73 w 95"/>
                  <a:gd name="T13" fmla="*/ 17 h 190"/>
                  <a:gd name="T14" fmla="*/ 79 w 95"/>
                  <a:gd name="T15" fmla="*/ 16 h 190"/>
                  <a:gd name="T16" fmla="*/ 79 w 95"/>
                  <a:gd name="T17" fmla="*/ 4 h 190"/>
                  <a:gd name="T18" fmla="*/ 73 w 95"/>
                  <a:gd name="T19" fmla="*/ 2 h 190"/>
                  <a:gd name="T20" fmla="*/ 76 w 95"/>
                  <a:gd name="T21" fmla="*/ 1 h 190"/>
                  <a:gd name="T22" fmla="*/ 75 w 95"/>
                  <a:gd name="T23" fmla="*/ 0 h 190"/>
                  <a:gd name="T24" fmla="*/ 75 w 95"/>
                  <a:gd name="T25" fmla="*/ 1 h 190"/>
                  <a:gd name="T26" fmla="*/ 73 w 95"/>
                  <a:gd name="T27" fmla="*/ 1 h 190"/>
                  <a:gd name="T28" fmla="*/ 74 w 95"/>
                  <a:gd name="T29" fmla="*/ 0 h 190"/>
                  <a:gd name="T30" fmla="*/ 79 w 95"/>
                  <a:gd name="T31" fmla="*/ 1 h 190"/>
                  <a:gd name="T32" fmla="*/ 81 w 95"/>
                  <a:gd name="T33" fmla="*/ 21 h 190"/>
                  <a:gd name="T34" fmla="*/ 82 w 95"/>
                  <a:gd name="T35" fmla="*/ 22 h 190"/>
                  <a:gd name="T36" fmla="*/ 90 w 95"/>
                  <a:gd name="T37" fmla="*/ 25 h 190"/>
                  <a:gd name="T38" fmla="*/ 95 w 95"/>
                  <a:gd name="T39" fmla="*/ 60 h 190"/>
                  <a:gd name="T40" fmla="*/ 89 w 95"/>
                  <a:gd name="T41" fmla="*/ 65 h 190"/>
                  <a:gd name="T42" fmla="*/ 82 w 95"/>
                  <a:gd name="T43" fmla="*/ 63 h 190"/>
                  <a:gd name="T44" fmla="*/ 70 w 95"/>
                  <a:gd name="T45" fmla="*/ 101 h 190"/>
                  <a:gd name="T46" fmla="*/ 68 w 95"/>
                  <a:gd name="T47" fmla="*/ 185 h 190"/>
                  <a:gd name="T48" fmla="*/ 61 w 95"/>
                  <a:gd name="T49" fmla="*/ 190 h 190"/>
                  <a:gd name="T50" fmla="*/ 52 w 95"/>
                  <a:gd name="T51" fmla="*/ 185 h 190"/>
                  <a:gd name="T52" fmla="*/ 45 w 95"/>
                  <a:gd name="T53" fmla="*/ 108 h 190"/>
                  <a:gd name="T54" fmla="*/ 42 w 95"/>
                  <a:gd name="T55" fmla="*/ 187 h 190"/>
                  <a:gd name="T56" fmla="*/ 33 w 95"/>
                  <a:gd name="T57" fmla="*/ 189 h 190"/>
                  <a:gd name="T58" fmla="*/ 28 w 95"/>
                  <a:gd name="T59" fmla="*/ 181 h 190"/>
                  <a:gd name="T60" fmla="*/ 26 w 95"/>
                  <a:gd name="T61" fmla="*/ 98 h 190"/>
                  <a:gd name="T62" fmla="*/ 12 w 95"/>
                  <a:gd name="T63" fmla="*/ 110 h 190"/>
                  <a:gd name="T64" fmla="*/ 4 w 95"/>
                  <a:gd name="T65" fmla="*/ 112 h 190"/>
                  <a:gd name="T66" fmla="*/ 0 w 95"/>
                  <a:gd name="T67" fmla="*/ 104 h 190"/>
                  <a:gd name="T68" fmla="*/ 25 w 95"/>
                  <a:gd name="T69" fmla="*/ 37 h 190"/>
                  <a:gd name="T70" fmla="*/ 29 w 95"/>
                  <a:gd name="T71" fmla="*/ 32 h 190"/>
                  <a:gd name="T72" fmla="*/ 64 w 95"/>
                  <a:gd name="T73" fmla="*/ 30 h 190"/>
                  <a:gd name="T74" fmla="*/ 70 w 95"/>
                  <a:gd name="T75" fmla="*/ 33 h 190"/>
                  <a:gd name="T76" fmla="*/ 76 w 95"/>
                  <a:gd name="T77" fmla="*/ 27 h 190"/>
                  <a:gd name="T78" fmla="*/ 77 w 95"/>
                  <a:gd name="T79" fmla="*/ 25 h 190"/>
                  <a:gd name="T80" fmla="*/ 68 w 95"/>
                  <a:gd name="T81" fmla="*/ 23 h 190"/>
                  <a:gd name="T82" fmla="*/ 68 w 95"/>
                  <a:gd name="T83" fmla="*/ 2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5" h="190">
                    <a:moveTo>
                      <a:pt x="73" y="21"/>
                    </a:moveTo>
                    <a:lnTo>
                      <a:pt x="71" y="21"/>
                    </a:lnTo>
                    <a:lnTo>
                      <a:pt x="71" y="21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3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3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7" y="21"/>
                    </a:lnTo>
                    <a:lnTo>
                      <a:pt x="73" y="21"/>
                    </a:lnTo>
                    <a:close/>
                    <a:moveTo>
                      <a:pt x="73" y="2"/>
                    </a:moveTo>
                    <a:lnTo>
                      <a:pt x="70" y="3"/>
                    </a:lnTo>
                    <a:lnTo>
                      <a:pt x="69" y="4"/>
                    </a:lnTo>
                    <a:lnTo>
                      <a:pt x="69" y="5"/>
                    </a:lnTo>
                    <a:lnTo>
                      <a:pt x="69" y="15"/>
                    </a:lnTo>
                    <a:lnTo>
                      <a:pt x="69" y="16"/>
                    </a:lnTo>
                    <a:lnTo>
                      <a:pt x="70" y="17"/>
                    </a:lnTo>
                    <a:lnTo>
                      <a:pt x="73" y="17"/>
                    </a:lnTo>
                    <a:lnTo>
                      <a:pt x="76" y="17"/>
                    </a:lnTo>
                    <a:lnTo>
                      <a:pt x="78" y="17"/>
                    </a:lnTo>
                    <a:lnTo>
                      <a:pt x="79" y="16"/>
                    </a:lnTo>
                    <a:lnTo>
                      <a:pt x="79" y="15"/>
                    </a:lnTo>
                    <a:lnTo>
                      <a:pt x="79" y="5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6" y="2"/>
                    </a:lnTo>
                    <a:lnTo>
                      <a:pt x="73" y="2"/>
                    </a:lnTo>
                    <a:close/>
                    <a:moveTo>
                      <a:pt x="76" y="0"/>
                    </a:moveTo>
                    <a:lnTo>
                      <a:pt x="75" y="1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76" y="0"/>
                    </a:lnTo>
                    <a:close/>
                    <a:moveTo>
                      <a:pt x="75" y="0"/>
                    </a:moveTo>
                    <a:lnTo>
                      <a:pt x="74" y="1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75" y="0"/>
                    </a:lnTo>
                    <a:close/>
                    <a:moveTo>
                      <a:pt x="74" y="0"/>
                    </a:moveTo>
                    <a:lnTo>
                      <a:pt x="73" y="1"/>
                    </a:lnTo>
                    <a:lnTo>
                      <a:pt x="74" y="1"/>
                    </a:lnTo>
                    <a:lnTo>
                      <a:pt x="74" y="1"/>
                    </a:lnTo>
                    <a:lnTo>
                      <a:pt x="74" y="0"/>
                    </a:lnTo>
                    <a:close/>
                    <a:moveTo>
                      <a:pt x="71" y="0"/>
                    </a:moveTo>
                    <a:lnTo>
                      <a:pt x="77" y="0"/>
                    </a:lnTo>
                    <a:lnTo>
                      <a:pt x="79" y="1"/>
                    </a:lnTo>
                    <a:lnTo>
                      <a:pt x="80" y="2"/>
                    </a:lnTo>
                    <a:lnTo>
                      <a:pt x="81" y="4"/>
                    </a:lnTo>
                    <a:lnTo>
                      <a:pt x="81" y="21"/>
                    </a:lnTo>
                    <a:lnTo>
                      <a:pt x="81" y="22"/>
                    </a:lnTo>
                    <a:lnTo>
                      <a:pt x="81" y="22"/>
                    </a:lnTo>
                    <a:lnTo>
                      <a:pt x="82" y="22"/>
                    </a:lnTo>
                    <a:lnTo>
                      <a:pt x="86" y="22"/>
                    </a:lnTo>
                    <a:lnTo>
                      <a:pt x="88" y="23"/>
                    </a:lnTo>
                    <a:lnTo>
                      <a:pt x="90" y="25"/>
                    </a:lnTo>
                    <a:lnTo>
                      <a:pt x="91" y="28"/>
                    </a:lnTo>
                    <a:lnTo>
                      <a:pt x="95" y="57"/>
                    </a:lnTo>
                    <a:lnTo>
                      <a:pt x="95" y="60"/>
                    </a:lnTo>
                    <a:lnTo>
                      <a:pt x="94" y="63"/>
                    </a:lnTo>
                    <a:lnTo>
                      <a:pt x="92" y="64"/>
                    </a:lnTo>
                    <a:lnTo>
                      <a:pt x="89" y="65"/>
                    </a:lnTo>
                    <a:lnTo>
                      <a:pt x="87" y="65"/>
                    </a:lnTo>
                    <a:lnTo>
                      <a:pt x="84" y="64"/>
                    </a:lnTo>
                    <a:lnTo>
                      <a:pt x="82" y="63"/>
                    </a:lnTo>
                    <a:lnTo>
                      <a:pt x="73" y="54"/>
                    </a:lnTo>
                    <a:lnTo>
                      <a:pt x="70" y="98"/>
                    </a:lnTo>
                    <a:lnTo>
                      <a:pt x="70" y="101"/>
                    </a:lnTo>
                    <a:lnTo>
                      <a:pt x="69" y="103"/>
                    </a:lnTo>
                    <a:lnTo>
                      <a:pt x="69" y="181"/>
                    </a:lnTo>
                    <a:lnTo>
                      <a:pt x="68" y="185"/>
                    </a:lnTo>
                    <a:lnTo>
                      <a:pt x="66" y="187"/>
                    </a:lnTo>
                    <a:lnTo>
                      <a:pt x="64" y="189"/>
                    </a:lnTo>
                    <a:lnTo>
                      <a:pt x="61" y="190"/>
                    </a:lnTo>
                    <a:lnTo>
                      <a:pt x="57" y="189"/>
                    </a:lnTo>
                    <a:lnTo>
                      <a:pt x="54" y="187"/>
                    </a:lnTo>
                    <a:lnTo>
                      <a:pt x="52" y="185"/>
                    </a:lnTo>
                    <a:lnTo>
                      <a:pt x="52" y="181"/>
                    </a:lnTo>
                    <a:lnTo>
                      <a:pt x="52" y="108"/>
                    </a:lnTo>
                    <a:lnTo>
                      <a:pt x="45" y="108"/>
                    </a:lnTo>
                    <a:lnTo>
                      <a:pt x="45" y="181"/>
                    </a:lnTo>
                    <a:lnTo>
                      <a:pt x="44" y="185"/>
                    </a:lnTo>
                    <a:lnTo>
                      <a:pt x="42" y="187"/>
                    </a:lnTo>
                    <a:lnTo>
                      <a:pt x="40" y="189"/>
                    </a:lnTo>
                    <a:lnTo>
                      <a:pt x="37" y="190"/>
                    </a:lnTo>
                    <a:lnTo>
                      <a:pt x="33" y="189"/>
                    </a:lnTo>
                    <a:lnTo>
                      <a:pt x="30" y="187"/>
                    </a:lnTo>
                    <a:lnTo>
                      <a:pt x="28" y="185"/>
                    </a:lnTo>
                    <a:lnTo>
                      <a:pt x="28" y="181"/>
                    </a:lnTo>
                    <a:lnTo>
                      <a:pt x="28" y="103"/>
                    </a:lnTo>
                    <a:lnTo>
                      <a:pt x="26" y="101"/>
                    </a:lnTo>
                    <a:lnTo>
                      <a:pt x="26" y="98"/>
                    </a:lnTo>
                    <a:lnTo>
                      <a:pt x="25" y="77"/>
                    </a:lnTo>
                    <a:lnTo>
                      <a:pt x="14" y="108"/>
                    </a:lnTo>
                    <a:lnTo>
                      <a:pt x="12" y="110"/>
                    </a:lnTo>
                    <a:lnTo>
                      <a:pt x="10" y="112"/>
                    </a:lnTo>
                    <a:lnTo>
                      <a:pt x="7" y="112"/>
                    </a:lnTo>
                    <a:lnTo>
                      <a:pt x="4" y="112"/>
                    </a:lnTo>
                    <a:lnTo>
                      <a:pt x="2" y="110"/>
                    </a:lnTo>
                    <a:lnTo>
                      <a:pt x="0" y="108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24" y="38"/>
                    </a:lnTo>
                    <a:lnTo>
                      <a:pt x="25" y="37"/>
                    </a:lnTo>
                    <a:lnTo>
                      <a:pt x="26" y="35"/>
                    </a:lnTo>
                    <a:lnTo>
                      <a:pt x="27" y="33"/>
                    </a:lnTo>
                    <a:lnTo>
                      <a:pt x="29" y="32"/>
                    </a:lnTo>
                    <a:lnTo>
                      <a:pt x="31" y="32"/>
                    </a:lnTo>
                    <a:lnTo>
                      <a:pt x="33" y="30"/>
                    </a:lnTo>
                    <a:lnTo>
                      <a:pt x="64" y="30"/>
                    </a:lnTo>
                    <a:lnTo>
                      <a:pt x="65" y="30"/>
                    </a:lnTo>
                    <a:lnTo>
                      <a:pt x="68" y="32"/>
                    </a:lnTo>
                    <a:lnTo>
                      <a:pt x="70" y="33"/>
                    </a:lnTo>
                    <a:lnTo>
                      <a:pt x="78" y="39"/>
                    </a:lnTo>
                    <a:lnTo>
                      <a:pt x="76" y="30"/>
                    </a:lnTo>
                    <a:lnTo>
                      <a:pt x="76" y="27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7" y="25"/>
                    </a:lnTo>
                    <a:lnTo>
                      <a:pt x="71" y="25"/>
                    </a:lnTo>
                    <a:lnTo>
                      <a:pt x="69" y="25"/>
                    </a:lnTo>
                    <a:lnTo>
                      <a:pt x="68" y="23"/>
                    </a:lnTo>
                    <a:lnTo>
                      <a:pt x="67" y="21"/>
                    </a:lnTo>
                    <a:lnTo>
                      <a:pt x="67" y="4"/>
                    </a:lnTo>
                    <a:lnTo>
                      <a:pt x="68" y="2"/>
                    </a:lnTo>
                    <a:lnTo>
                      <a:pt x="69" y="1"/>
                    </a:lnTo>
                    <a:lnTo>
                      <a:pt x="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469140" y="1779203"/>
            <a:ext cx="570252" cy="873847"/>
            <a:chOff x="4585650" y="1680422"/>
            <a:chExt cx="656681" cy="1949140"/>
          </a:xfrm>
          <a:solidFill>
            <a:schemeClr val="accent2"/>
          </a:solidFill>
        </p:grpSpPr>
        <p:sp>
          <p:nvSpPr>
            <p:cNvPr id="189" name="Freeform 72"/>
            <p:cNvSpPr/>
            <p:nvPr/>
          </p:nvSpPr>
          <p:spPr bwMode="auto">
            <a:xfrm>
              <a:off x="4585650" y="1680422"/>
              <a:ext cx="656681" cy="1949140"/>
            </a:xfrm>
            <a:custGeom>
              <a:avLst/>
              <a:gdLst>
                <a:gd name="T0" fmla="*/ 0 w 377"/>
                <a:gd name="T1" fmla="*/ 0 h 1119"/>
                <a:gd name="T2" fmla="*/ 259 w 377"/>
                <a:gd name="T3" fmla="*/ 37 h 1119"/>
                <a:gd name="T4" fmla="*/ 283 w 377"/>
                <a:gd name="T5" fmla="*/ 42 h 1119"/>
                <a:gd name="T6" fmla="*/ 306 w 377"/>
                <a:gd name="T7" fmla="*/ 50 h 1119"/>
                <a:gd name="T8" fmla="*/ 326 w 377"/>
                <a:gd name="T9" fmla="*/ 60 h 1119"/>
                <a:gd name="T10" fmla="*/ 344 w 377"/>
                <a:gd name="T11" fmla="*/ 72 h 1119"/>
                <a:gd name="T12" fmla="*/ 358 w 377"/>
                <a:gd name="T13" fmla="*/ 86 h 1119"/>
                <a:gd name="T14" fmla="*/ 369 w 377"/>
                <a:gd name="T15" fmla="*/ 101 h 1119"/>
                <a:gd name="T16" fmla="*/ 375 w 377"/>
                <a:gd name="T17" fmla="*/ 119 h 1119"/>
                <a:gd name="T18" fmla="*/ 377 w 377"/>
                <a:gd name="T19" fmla="*/ 140 h 1119"/>
                <a:gd name="T20" fmla="*/ 377 w 377"/>
                <a:gd name="T21" fmla="*/ 968 h 1119"/>
                <a:gd name="T22" fmla="*/ 375 w 377"/>
                <a:gd name="T23" fmla="*/ 988 h 1119"/>
                <a:gd name="T24" fmla="*/ 369 w 377"/>
                <a:gd name="T25" fmla="*/ 1007 h 1119"/>
                <a:gd name="T26" fmla="*/ 358 w 377"/>
                <a:gd name="T27" fmla="*/ 1022 h 1119"/>
                <a:gd name="T28" fmla="*/ 344 w 377"/>
                <a:gd name="T29" fmla="*/ 1036 h 1119"/>
                <a:gd name="T30" fmla="*/ 327 w 377"/>
                <a:gd name="T31" fmla="*/ 1048 h 1119"/>
                <a:gd name="T32" fmla="*/ 307 w 377"/>
                <a:gd name="T33" fmla="*/ 1058 h 1119"/>
                <a:gd name="T34" fmla="*/ 284 w 377"/>
                <a:gd name="T35" fmla="*/ 1066 h 1119"/>
                <a:gd name="T36" fmla="*/ 259 w 377"/>
                <a:gd name="T37" fmla="*/ 1071 h 1119"/>
                <a:gd name="T38" fmla="*/ 0 w 377"/>
                <a:gd name="T39" fmla="*/ 1119 h 1119"/>
                <a:gd name="T40" fmla="*/ 0 w 377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7" h="1119">
                  <a:moveTo>
                    <a:pt x="0" y="0"/>
                  </a:moveTo>
                  <a:lnTo>
                    <a:pt x="259" y="37"/>
                  </a:lnTo>
                  <a:lnTo>
                    <a:pt x="283" y="42"/>
                  </a:lnTo>
                  <a:lnTo>
                    <a:pt x="306" y="50"/>
                  </a:lnTo>
                  <a:lnTo>
                    <a:pt x="326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5" y="119"/>
                  </a:lnTo>
                  <a:lnTo>
                    <a:pt x="377" y="140"/>
                  </a:lnTo>
                  <a:lnTo>
                    <a:pt x="377" y="968"/>
                  </a:lnTo>
                  <a:lnTo>
                    <a:pt x="375" y="988"/>
                  </a:lnTo>
                  <a:lnTo>
                    <a:pt x="369" y="1007"/>
                  </a:lnTo>
                  <a:lnTo>
                    <a:pt x="358" y="1022"/>
                  </a:lnTo>
                  <a:lnTo>
                    <a:pt x="344" y="1036"/>
                  </a:lnTo>
                  <a:lnTo>
                    <a:pt x="327" y="1048"/>
                  </a:lnTo>
                  <a:lnTo>
                    <a:pt x="307" y="1058"/>
                  </a:lnTo>
                  <a:lnTo>
                    <a:pt x="284" y="1066"/>
                  </a:lnTo>
                  <a:lnTo>
                    <a:pt x="259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4745901" y="2482548"/>
              <a:ext cx="224700" cy="344888"/>
              <a:chOff x="5098828" y="3162328"/>
              <a:chExt cx="224700" cy="344888"/>
            </a:xfrm>
            <a:grpFill/>
          </p:grpSpPr>
          <p:sp>
            <p:nvSpPr>
              <p:cNvPr id="196" name="Freeform 164"/>
              <p:cNvSpPr/>
              <p:nvPr/>
            </p:nvSpPr>
            <p:spPr bwMode="auto">
              <a:xfrm>
                <a:off x="5152825" y="3162328"/>
                <a:ext cx="62707" cy="62707"/>
              </a:xfrm>
              <a:custGeom>
                <a:avLst/>
                <a:gdLst>
                  <a:gd name="T0" fmla="*/ 18 w 36"/>
                  <a:gd name="T1" fmla="*/ 0 h 36"/>
                  <a:gd name="T2" fmla="*/ 27 w 36"/>
                  <a:gd name="T3" fmla="*/ 3 h 36"/>
                  <a:gd name="T4" fmla="*/ 34 w 36"/>
                  <a:gd name="T5" fmla="*/ 9 h 36"/>
                  <a:gd name="T6" fmla="*/ 36 w 36"/>
                  <a:gd name="T7" fmla="*/ 18 h 36"/>
                  <a:gd name="T8" fmla="*/ 34 w 36"/>
                  <a:gd name="T9" fmla="*/ 28 h 36"/>
                  <a:gd name="T10" fmla="*/ 27 w 36"/>
                  <a:gd name="T11" fmla="*/ 34 h 36"/>
                  <a:gd name="T12" fmla="*/ 18 w 36"/>
                  <a:gd name="T13" fmla="*/ 36 h 36"/>
                  <a:gd name="T14" fmla="*/ 9 w 36"/>
                  <a:gd name="T15" fmla="*/ 34 h 36"/>
                  <a:gd name="T16" fmla="*/ 2 w 36"/>
                  <a:gd name="T17" fmla="*/ 28 h 36"/>
                  <a:gd name="T18" fmla="*/ 0 w 36"/>
                  <a:gd name="T19" fmla="*/ 18 h 36"/>
                  <a:gd name="T20" fmla="*/ 2 w 36"/>
                  <a:gd name="T21" fmla="*/ 9 h 36"/>
                  <a:gd name="T22" fmla="*/ 9 w 36"/>
                  <a:gd name="T23" fmla="*/ 3 h 36"/>
                  <a:gd name="T24" fmla="*/ 18 w 36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lnTo>
                      <a:pt x="27" y="3"/>
                    </a:lnTo>
                    <a:lnTo>
                      <a:pt x="34" y="9"/>
                    </a:lnTo>
                    <a:lnTo>
                      <a:pt x="36" y="18"/>
                    </a:lnTo>
                    <a:lnTo>
                      <a:pt x="34" y="28"/>
                    </a:lnTo>
                    <a:lnTo>
                      <a:pt x="27" y="34"/>
                    </a:lnTo>
                    <a:lnTo>
                      <a:pt x="18" y="36"/>
                    </a:lnTo>
                    <a:lnTo>
                      <a:pt x="9" y="34"/>
                    </a:lnTo>
                    <a:lnTo>
                      <a:pt x="2" y="28"/>
                    </a:lnTo>
                    <a:lnTo>
                      <a:pt x="0" y="18"/>
                    </a:lnTo>
                    <a:lnTo>
                      <a:pt x="2" y="9"/>
                    </a:lnTo>
                    <a:lnTo>
                      <a:pt x="9" y="3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7" name="Freeform 165"/>
              <p:cNvSpPr>
                <a:spLocks noEditPoints="1"/>
              </p:cNvSpPr>
              <p:nvPr/>
            </p:nvSpPr>
            <p:spPr bwMode="auto">
              <a:xfrm>
                <a:off x="5257337" y="3211100"/>
                <a:ext cx="59223" cy="41805"/>
              </a:xfrm>
              <a:custGeom>
                <a:avLst/>
                <a:gdLst>
                  <a:gd name="T0" fmla="*/ 4 w 34"/>
                  <a:gd name="T1" fmla="*/ 3 h 24"/>
                  <a:gd name="T2" fmla="*/ 4 w 34"/>
                  <a:gd name="T3" fmla="*/ 19 h 24"/>
                  <a:gd name="T4" fmla="*/ 28 w 34"/>
                  <a:gd name="T5" fmla="*/ 19 h 24"/>
                  <a:gd name="T6" fmla="*/ 28 w 34"/>
                  <a:gd name="T7" fmla="*/ 3 h 24"/>
                  <a:gd name="T8" fmla="*/ 4 w 34"/>
                  <a:gd name="T9" fmla="*/ 3 h 24"/>
                  <a:gd name="T10" fmla="*/ 2 w 34"/>
                  <a:gd name="T11" fmla="*/ 0 h 24"/>
                  <a:gd name="T12" fmla="*/ 30 w 34"/>
                  <a:gd name="T13" fmla="*/ 0 h 24"/>
                  <a:gd name="T14" fmla="*/ 33 w 34"/>
                  <a:gd name="T15" fmla="*/ 0 h 24"/>
                  <a:gd name="T16" fmla="*/ 34 w 34"/>
                  <a:gd name="T17" fmla="*/ 2 h 24"/>
                  <a:gd name="T18" fmla="*/ 34 w 34"/>
                  <a:gd name="T19" fmla="*/ 20 h 24"/>
                  <a:gd name="T20" fmla="*/ 33 w 34"/>
                  <a:gd name="T21" fmla="*/ 22 h 24"/>
                  <a:gd name="T22" fmla="*/ 30 w 34"/>
                  <a:gd name="T23" fmla="*/ 24 h 24"/>
                  <a:gd name="T24" fmla="*/ 2 w 34"/>
                  <a:gd name="T25" fmla="*/ 24 h 24"/>
                  <a:gd name="T26" fmla="*/ 0 w 34"/>
                  <a:gd name="T27" fmla="*/ 22 h 24"/>
                  <a:gd name="T28" fmla="*/ 0 w 34"/>
                  <a:gd name="T29" fmla="*/ 20 h 24"/>
                  <a:gd name="T30" fmla="*/ 0 w 34"/>
                  <a:gd name="T31" fmla="*/ 2 h 24"/>
                  <a:gd name="T32" fmla="*/ 0 w 34"/>
                  <a:gd name="T33" fmla="*/ 0 h 24"/>
                  <a:gd name="T34" fmla="*/ 2 w 34"/>
                  <a:gd name="T3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24">
                    <a:moveTo>
                      <a:pt x="4" y="3"/>
                    </a:moveTo>
                    <a:lnTo>
                      <a:pt x="4" y="19"/>
                    </a:lnTo>
                    <a:lnTo>
                      <a:pt x="28" y="19"/>
                    </a:lnTo>
                    <a:lnTo>
                      <a:pt x="28" y="3"/>
                    </a:lnTo>
                    <a:lnTo>
                      <a:pt x="4" y="3"/>
                    </a:lnTo>
                    <a:close/>
                    <a:moveTo>
                      <a:pt x="2" y="0"/>
                    </a:moveTo>
                    <a:lnTo>
                      <a:pt x="30" y="0"/>
                    </a:lnTo>
                    <a:lnTo>
                      <a:pt x="33" y="0"/>
                    </a:lnTo>
                    <a:lnTo>
                      <a:pt x="34" y="2"/>
                    </a:lnTo>
                    <a:lnTo>
                      <a:pt x="34" y="20"/>
                    </a:lnTo>
                    <a:lnTo>
                      <a:pt x="33" y="22"/>
                    </a:lnTo>
                    <a:lnTo>
                      <a:pt x="30" y="24"/>
                    </a:lnTo>
                    <a:lnTo>
                      <a:pt x="2" y="24"/>
                    </a:lnTo>
                    <a:lnTo>
                      <a:pt x="0" y="22"/>
                    </a:lnTo>
                    <a:lnTo>
                      <a:pt x="0" y="20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8" name="Freeform 166"/>
              <p:cNvSpPr/>
              <p:nvPr/>
            </p:nvSpPr>
            <p:spPr bwMode="auto">
              <a:xfrm>
                <a:off x="5098828" y="3228519"/>
                <a:ext cx="224700" cy="278697"/>
              </a:xfrm>
              <a:custGeom>
                <a:avLst/>
                <a:gdLst>
                  <a:gd name="T0" fmla="*/ 64 w 129"/>
                  <a:gd name="T1" fmla="*/ 0 h 160"/>
                  <a:gd name="T2" fmla="*/ 70 w 129"/>
                  <a:gd name="T3" fmla="*/ 4 h 160"/>
                  <a:gd name="T4" fmla="*/ 73 w 129"/>
                  <a:gd name="T5" fmla="*/ 5 h 160"/>
                  <a:gd name="T6" fmla="*/ 98 w 129"/>
                  <a:gd name="T7" fmla="*/ 20 h 160"/>
                  <a:gd name="T8" fmla="*/ 87 w 129"/>
                  <a:gd name="T9" fmla="*/ 20 h 160"/>
                  <a:gd name="T10" fmla="*/ 86 w 129"/>
                  <a:gd name="T11" fmla="*/ 18 h 160"/>
                  <a:gd name="T12" fmla="*/ 87 w 129"/>
                  <a:gd name="T13" fmla="*/ 17 h 160"/>
                  <a:gd name="T14" fmla="*/ 92 w 129"/>
                  <a:gd name="T15" fmla="*/ 14 h 160"/>
                  <a:gd name="T16" fmla="*/ 124 w 129"/>
                  <a:gd name="T17" fmla="*/ 15 h 160"/>
                  <a:gd name="T18" fmla="*/ 129 w 129"/>
                  <a:gd name="T19" fmla="*/ 18 h 160"/>
                  <a:gd name="T20" fmla="*/ 128 w 129"/>
                  <a:gd name="T21" fmla="*/ 20 h 160"/>
                  <a:gd name="T22" fmla="*/ 114 w 129"/>
                  <a:gd name="T23" fmla="*/ 20 h 160"/>
                  <a:gd name="T24" fmla="*/ 114 w 129"/>
                  <a:gd name="T25" fmla="*/ 25 h 160"/>
                  <a:gd name="T26" fmla="*/ 93 w 129"/>
                  <a:gd name="T27" fmla="*/ 46 h 160"/>
                  <a:gd name="T28" fmla="*/ 92 w 129"/>
                  <a:gd name="T29" fmla="*/ 46 h 160"/>
                  <a:gd name="T30" fmla="*/ 89 w 129"/>
                  <a:gd name="T31" fmla="*/ 47 h 160"/>
                  <a:gd name="T32" fmla="*/ 83 w 129"/>
                  <a:gd name="T33" fmla="*/ 46 h 160"/>
                  <a:gd name="T34" fmla="*/ 73 w 129"/>
                  <a:gd name="T35" fmla="*/ 32 h 160"/>
                  <a:gd name="T36" fmla="*/ 71 w 129"/>
                  <a:gd name="T37" fmla="*/ 71 h 160"/>
                  <a:gd name="T38" fmla="*/ 69 w 129"/>
                  <a:gd name="T39" fmla="*/ 151 h 160"/>
                  <a:gd name="T40" fmla="*/ 67 w 129"/>
                  <a:gd name="T41" fmla="*/ 157 h 160"/>
                  <a:gd name="T42" fmla="*/ 61 w 129"/>
                  <a:gd name="T43" fmla="*/ 160 h 160"/>
                  <a:gd name="T44" fmla="*/ 55 w 129"/>
                  <a:gd name="T45" fmla="*/ 157 h 160"/>
                  <a:gd name="T46" fmla="*/ 52 w 129"/>
                  <a:gd name="T47" fmla="*/ 151 h 160"/>
                  <a:gd name="T48" fmla="*/ 45 w 129"/>
                  <a:gd name="T49" fmla="*/ 78 h 160"/>
                  <a:gd name="T50" fmla="*/ 45 w 129"/>
                  <a:gd name="T51" fmla="*/ 155 h 160"/>
                  <a:gd name="T52" fmla="*/ 41 w 129"/>
                  <a:gd name="T53" fmla="*/ 159 h 160"/>
                  <a:gd name="T54" fmla="*/ 33 w 129"/>
                  <a:gd name="T55" fmla="*/ 159 h 160"/>
                  <a:gd name="T56" fmla="*/ 29 w 129"/>
                  <a:gd name="T57" fmla="*/ 155 h 160"/>
                  <a:gd name="T58" fmla="*/ 28 w 129"/>
                  <a:gd name="T59" fmla="*/ 73 h 160"/>
                  <a:gd name="T60" fmla="*/ 27 w 129"/>
                  <a:gd name="T61" fmla="*/ 68 h 160"/>
                  <a:gd name="T62" fmla="*/ 15 w 129"/>
                  <a:gd name="T63" fmla="*/ 78 h 160"/>
                  <a:gd name="T64" fmla="*/ 11 w 129"/>
                  <a:gd name="T65" fmla="*/ 82 h 160"/>
                  <a:gd name="T66" fmla="*/ 5 w 129"/>
                  <a:gd name="T67" fmla="*/ 82 h 160"/>
                  <a:gd name="T68" fmla="*/ 1 w 129"/>
                  <a:gd name="T69" fmla="*/ 78 h 160"/>
                  <a:gd name="T70" fmla="*/ 1 w 129"/>
                  <a:gd name="T71" fmla="*/ 72 h 160"/>
                  <a:gd name="T72" fmla="*/ 26 w 129"/>
                  <a:gd name="T73" fmla="*/ 7 h 160"/>
                  <a:gd name="T74" fmla="*/ 28 w 129"/>
                  <a:gd name="T75" fmla="*/ 3 h 160"/>
                  <a:gd name="T76" fmla="*/ 31 w 129"/>
                  <a:gd name="T77" fmla="*/ 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9" h="160">
                    <a:moveTo>
                      <a:pt x="35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73" y="5"/>
                    </a:lnTo>
                    <a:lnTo>
                      <a:pt x="89" y="29"/>
                    </a:lnTo>
                    <a:lnTo>
                      <a:pt x="98" y="20"/>
                    </a:lnTo>
                    <a:lnTo>
                      <a:pt x="88" y="20"/>
                    </a:lnTo>
                    <a:lnTo>
                      <a:pt x="87" y="20"/>
                    </a:lnTo>
                    <a:lnTo>
                      <a:pt x="86" y="18"/>
                    </a:lnTo>
                    <a:lnTo>
                      <a:pt x="86" y="18"/>
                    </a:lnTo>
                    <a:lnTo>
                      <a:pt x="87" y="17"/>
                    </a:lnTo>
                    <a:lnTo>
                      <a:pt x="87" y="17"/>
                    </a:lnTo>
                    <a:lnTo>
                      <a:pt x="91" y="15"/>
                    </a:lnTo>
                    <a:lnTo>
                      <a:pt x="92" y="14"/>
                    </a:lnTo>
                    <a:lnTo>
                      <a:pt x="122" y="14"/>
                    </a:lnTo>
                    <a:lnTo>
                      <a:pt x="124" y="15"/>
                    </a:lnTo>
                    <a:lnTo>
                      <a:pt x="128" y="17"/>
                    </a:lnTo>
                    <a:lnTo>
                      <a:pt x="129" y="18"/>
                    </a:lnTo>
                    <a:lnTo>
                      <a:pt x="129" y="18"/>
                    </a:lnTo>
                    <a:lnTo>
                      <a:pt x="128" y="20"/>
                    </a:lnTo>
                    <a:lnTo>
                      <a:pt x="127" y="20"/>
                    </a:lnTo>
                    <a:lnTo>
                      <a:pt x="114" y="20"/>
                    </a:lnTo>
                    <a:lnTo>
                      <a:pt x="114" y="23"/>
                    </a:lnTo>
                    <a:lnTo>
                      <a:pt x="114" y="25"/>
                    </a:lnTo>
                    <a:lnTo>
                      <a:pt x="112" y="27"/>
                    </a:lnTo>
                    <a:lnTo>
                      <a:pt x="93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3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1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9" y="155"/>
                    </a:lnTo>
                    <a:lnTo>
                      <a:pt x="67" y="157"/>
                    </a:lnTo>
                    <a:lnTo>
                      <a:pt x="65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5" y="78"/>
                    </a:lnTo>
                    <a:lnTo>
                      <a:pt x="45" y="151"/>
                    </a:lnTo>
                    <a:lnTo>
                      <a:pt x="45" y="155"/>
                    </a:lnTo>
                    <a:lnTo>
                      <a:pt x="43" y="157"/>
                    </a:lnTo>
                    <a:lnTo>
                      <a:pt x="41" y="159"/>
                    </a:lnTo>
                    <a:lnTo>
                      <a:pt x="37" y="160"/>
                    </a:lnTo>
                    <a:lnTo>
                      <a:pt x="33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7" y="68"/>
                    </a:lnTo>
                    <a:lnTo>
                      <a:pt x="26" y="47"/>
                    </a:lnTo>
                    <a:lnTo>
                      <a:pt x="15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7" y="82"/>
                    </a:lnTo>
                    <a:lnTo>
                      <a:pt x="5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1" y="72"/>
                    </a:lnTo>
                    <a:lnTo>
                      <a:pt x="25" y="8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8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3113574" y="2581042"/>
            <a:ext cx="6547582" cy="570252"/>
            <a:chOff x="2692946" y="4096380"/>
            <a:chExt cx="7539950" cy="656681"/>
          </a:xfrm>
          <a:solidFill>
            <a:schemeClr val="bg1"/>
          </a:solidFill>
        </p:grpSpPr>
        <p:grpSp>
          <p:nvGrpSpPr>
            <p:cNvPr id="207" name="组合 206"/>
            <p:cNvGrpSpPr/>
            <p:nvPr/>
          </p:nvGrpSpPr>
          <p:grpSpPr>
            <a:xfrm>
              <a:off x="9717306" y="4108573"/>
              <a:ext cx="515590" cy="606167"/>
              <a:chOff x="8418513" y="4619626"/>
              <a:chExt cx="469900" cy="552450"/>
            </a:xfrm>
            <a:grpFill/>
          </p:grpSpPr>
          <p:sp>
            <p:nvSpPr>
              <p:cNvPr id="172" name="Freeform 152"/>
              <p:cNvSpPr>
                <a:spLocks noEditPoints="1"/>
              </p:cNvSpPr>
              <p:nvPr/>
            </p:nvSpPr>
            <p:spPr bwMode="auto">
              <a:xfrm>
                <a:off x="8520113" y="4921251"/>
                <a:ext cx="52388" cy="85725"/>
              </a:xfrm>
              <a:custGeom>
                <a:avLst/>
                <a:gdLst>
                  <a:gd name="T0" fmla="*/ 15 w 33"/>
                  <a:gd name="T1" fmla="*/ 5 h 54"/>
                  <a:gd name="T2" fmla="*/ 12 w 33"/>
                  <a:gd name="T3" fmla="*/ 6 h 54"/>
                  <a:gd name="T4" fmla="*/ 8 w 33"/>
                  <a:gd name="T5" fmla="*/ 8 h 54"/>
                  <a:gd name="T6" fmla="*/ 6 w 33"/>
                  <a:gd name="T7" fmla="*/ 12 h 54"/>
                  <a:gd name="T8" fmla="*/ 5 w 33"/>
                  <a:gd name="T9" fmla="*/ 16 h 54"/>
                  <a:gd name="T10" fmla="*/ 5 w 33"/>
                  <a:gd name="T11" fmla="*/ 48 h 54"/>
                  <a:gd name="T12" fmla="*/ 28 w 33"/>
                  <a:gd name="T13" fmla="*/ 48 h 54"/>
                  <a:gd name="T14" fmla="*/ 28 w 33"/>
                  <a:gd name="T15" fmla="*/ 16 h 54"/>
                  <a:gd name="T16" fmla="*/ 27 w 33"/>
                  <a:gd name="T17" fmla="*/ 12 h 54"/>
                  <a:gd name="T18" fmla="*/ 25 w 33"/>
                  <a:gd name="T19" fmla="*/ 8 h 54"/>
                  <a:gd name="T20" fmla="*/ 21 w 33"/>
                  <a:gd name="T21" fmla="*/ 6 h 54"/>
                  <a:gd name="T22" fmla="*/ 17 w 33"/>
                  <a:gd name="T23" fmla="*/ 5 h 54"/>
                  <a:gd name="T24" fmla="*/ 15 w 33"/>
                  <a:gd name="T25" fmla="*/ 5 h 54"/>
                  <a:gd name="T26" fmla="*/ 15 w 33"/>
                  <a:gd name="T27" fmla="*/ 0 h 54"/>
                  <a:gd name="T28" fmla="*/ 17 w 33"/>
                  <a:gd name="T29" fmla="*/ 0 h 54"/>
                  <a:gd name="T30" fmla="*/ 22 w 33"/>
                  <a:gd name="T31" fmla="*/ 0 h 54"/>
                  <a:gd name="T32" fmla="*/ 27 w 33"/>
                  <a:gd name="T33" fmla="*/ 2 h 54"/>
                  <a:gd name="T34" fmla="*/ 30 w 33"/>
                  <a:gd name="T35" fmla="*/ 6 h 54"/>
                  <a:gd name="T36" fmla="*/ 32 w 33"/>
                  <a:gd name="T37" fmla="*/ 11 h 54"/>
                  <a:gd name="T38" fmla="*/ 33 w 33"/>
                  <a:gd name="T39" fmla="*/ 16 h 54"/>
                  <a:gd name="T40" fmla="*/ 33 w 33"/>
                  <a:gd name="T41" fmla="*/ 54 h 54"/>
                  <a:gd name="T42" fmla="*/ 0 w 33"/>
                  <a:gd name="T43" fmla="*/ 54 h 54"/>
                  <a:gd name="T44" fmla="*/ 0 w 33"/>
                  <a:gd name="T45" fmla="*/ 16 h 54"/>
                  <a:gd name="T46" fmla="*/ 0 w 33"/>
                  <a:gd name="T47" fmla="*/ 11 h 54"/>
                  <a:gd name="T48" fmla="*/ 2 w 33"/>
                  <a:gd name="T49" fmla="*/ 6 h 54"/>
                  <a:gd name="T50" fmla="*/ 6 w 33"/>
                  <a:gd name="T51" fmla="*/ 2 h 54"/>
                  <a:gd name="T52" fmla="*/ 11 w 33"/>
                  <a:gd name="T53" fmla="*/ 0 h 54"/>
                  <a:gd name="T54" fmla="*/ 15 w 33"/>
                  <a:gd name="T5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54">
                    <a:moveTo>
                      <a:pt x="15" y="5"/>
                    </a:moveTo>
                    <a:lnTo>
                      <a:pt x="12" y="6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5" y="16"/>
                    </a:lnTo>
                    <a:lnTo>
                      <a:pt x="5" y="48"/>
                    </a:lnTo>
                    <a:lnTo>
                      <a:pt x="28" y="48"/>
                    </a:lnTo>
                    <a:lnTo>
                      <a:pt x="28" y="16"/>
                    </a:lnTo>
                    <a:lnTo>
                      <a:pt x="27" y="12"/>
                    </a:lnTo>
                    <a:lnTo>
                      <a:pt x="25" y="8"/>
                    </a:lnTo>
                    <a:lnTo>
                      <a:pt x="21" y="6"/>
                    </a:lnTo>
                    <a:lnTo>
                      <a:pt x="17" y="5"/>
                    </a:lnTo>
                    <a:lnTo>
                      <a:pt x="15" y="5"/>
                    </a:lnTo>
                    <a:close/>
                    <a:moveTo>
                      <a:pt x="15" y="0"/>
                    </a:moveTo>
                    <a:lnTo>
                      <a:pt x="17" y="0"/>
                    </a:lnTo>
                    <a:lnTo>
                      <a:pt x="22" y="0"/>
                    </a:lnTo>
                    <a:lnTo>
                      <a:pt x="27" y="2"/>
                    </a:lnTo>
                    <a:lnTo>
                      <a:pt x="30" y="6"/>
                    </a:lnTo>
                    <a:lnTo>
                      <a:pt x="32" y="11"/>
                    </a:lnTo>
                    <a:lnTo>
                      <a:pt x="33" y="16"/>
                    </a:lnTo>
                    <a:lnTo>
                      <a:pt x="33" y="54"/>
                    </a:lnTo>
                    <a:lnTo>
                      <a:pt x="0" y="54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2"/>
                    </a:lnTo>
                    <a:lnTo>
                      <a:pt x="11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3" name="Freeform 153"/>
              <p:cNvSpPr>
                <a:spLocks noEditPoints="1"/>
              </p:cNvSpPr>
              <p:nvPr/>
            </p:nvSpPr>
            <p:spPr bwMode="auto">
              <a:xfrm>
                <a:off x="8589963" y="4883151"/>
                <a:ext cx="55563" cy="123825"/>
              </a:xfrm>
              <a:custGeom>
                <a:avLst/>
                <a:gdLst>
                  <a:gd name="T0" fmla="*/ 16 w 35"/>
                  <a:gd name="T1" fmla="*/ 6 h 78"/>
                  <a:gd name="T2" fmla="*/ 12 w 35"/>
                  <a:gd name="T3" fmla="*/ 7 h 78"/>
                  <a:gd name="T4" fmla="*/ 9 w 35"/>
                  <a:gd name="T5" fmla="*/ 10 h 78"/>
                  <a:gd name="T6" fmla="*/ 7 w 35"/>
                  <a:gd name="T7" fmla="*/ 13 h 78"/>
                  <a:gd name="T8" fmla="*/ 7 w 35"/>
                  <a:gd name="T9" fmla="*/ 16 h 78"/>
                  <a:gd name="T10" fmla="*/ 7 w 35"/>
                  <a:gd name="T11" fmla="*/ 72 h 78"/>
                  <a:gd name="T12" fmla="*/ 28 w 35"/>
                  <a:gd name="T13" fmla="*/ 72 h 78"/>
                  <a:gd name="T14" fmla="*/ 28 w 35"/>
                  <a:gd name="T15" fmla="*/ 16 h 78"/>
                  <a:gd name="T16" fmla="*/ 27 w 35"/>
                  <a:gd name="T17" fmla="*/ 13 h 78"/>
                  <a:gd name="T18" fmla="*/ 25 w 35"/>
                  <a:gd name="T19" fmla="*/ 10 h 78"/>
                  <a:gd name="T20" fmla="*/ 22 w 35"/>
                  <a:gd name="T21" fmla="*/ 7 h 78"/>
                  <a:gd name="T22" fmla="*/ 19 w 35"/>
                  <a:gd name="T23" fmla="*/ 6 h 78"/>
                  <a:gd name="T24" fmla="*/ 16 w 35"/>
                  <a:gd name="T25" fmla="*/ 6 h 78"/>
                  <a:gd name="T26" fmla="*/ 16 w 35"/>
                  <a:gd name="T27" fmla="*/ 0 h 78"/>
                  <a:gd name="T28" fmla="*/ 19 w 35"/>
                  <a:gd name="T29" fmla="*/ 0 h 78"/>
                  <a:gd name="T30" fmla="*/ 23 w 35"/>
                  <a:gd name="T31" fmla="*/ 1 h 78"/>
                  <a:gd name="T32" fmla="*/ 28 w 35"/>
                  <a:gd name="T33" fmla="*/ 3 h 78"/>
                  <a:gd name="T34" fmla="*/ 32 w 35"/>
                  <a:gd name="T35" fmla="*/ 7 h 78"/>
                  <a:gd name="T36" fmla="*/ 34 w 35"/>
                  <a:gd name="T37" fmla="*/ 12 h 78"/>
                  <a:gd name="T38" fmla="*/ 35 w 35"/>
                  <a:gd name="T39" fmla="*/ 16 h 78"/>
                  <a:gd name="T40" fmla="*/ 35 w 35"/>
                  <a:gd name="T41" fmla="*/ 78 h 78"/>
                  <a:gd name="T42" fmla="*/ 0 w 35"/>
                  <a:gd name="T43" fmla="*/ 78 h 78"/>
                  <a:gd name="T44" fmla="*/ 0 w 35"/>
                  <a:gd name="T45" fmla="*/ 16 h 78"/>
                  <a:gd name="T46" fmla="*/ 1 w 35"/>
                  <a:gd name="T47" fmla="*/ 12 h 78"/>
                  <a:gd name="T48" fmla="*/ 3 w 35"/>
                  <a:gd name="T49" fmla="*/ 7 h 78"/>
                  <a:gd name="T50" fmla="*/ 7 w 35"/>
                  <a:gd name="T51" fmla="*/ 3 h 78"/>
                  <a:gd name="T52" fmla="*/ 11 w 35"/>
                  <a:gd name="T53" fmla="*/ 1 h 78"/>
                  <a:gd name="T54" fmla="*/ 16 w 35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78">
                    <a:moveTo>
                      <a:pt x="16" y="6"/>
                    </a:moveTo>
                    <a:lnTo>
                      <a:pt x="12" y="7"/>
                    </a:lnTo>
                    <a:lnTo>
                      <a:pt x="9" y="10"/>
                    </a:lnTo>
                    <a:lnTo>
                      <a:pt x="7" y="13"/>
                    </a:lnTo>
                    <a:lnTo>
                      <a:pt x="7" y="16"/>
                    </a:lnTo>
                    <a:lnTo>
                      <a:pt x="7" y="72"/>
                    </a:lnTo>
                    <a:lnTo>
                      <a:pt x="28" y="72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6" y="6"/>
                    </a:lnTo>
                    <a:close/>
                    <a:moveTo>
                      <a:pt x="16" y="0"/>
                    </a:moveTo>
                    <a:lnTo>
                      <a:pt x="19" y="0"/>
                    </a:lnTo>
                    <a:lnTo>
                      <a:pt x="23" y="1"/>
                    </a:lnTo>
                    <a:lnTo>
                      <a:pt x="28" y="3"/>
                    </a:lnTo>
                    <a:lnTo>
                      <a:pt x="32" y="7"/>
                    </a:lnTo>
                    <a:lnTo>
                      <a:pt x="34" y="12"/>
                    </a:lnTo>
                    <a:lnTo>
                      <a:pt x="35" y="16"/>
                    </a:lnTo>
                    <a:lnTo>
                      <a:pt x="35" y="78"/>
                    </a:lnTo>
                    <a:lnTo>
                      <a:pt x="0" y="78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3" y="7"/>
                    </a:lnTo>
                    <a:lnTo>
                      <a:pt x="7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4" name="Freeform 154"/>
              <p:cNvSpPr>
                <a:spLocks noEditPoints="1"/>
              </p:cNvSpPr>
              <p:nvPr/>
            </p:nvSpPr>
            <p:spPr bwMode="auto">
              <a:xfrm>
                <a:off x="8662988" y="4846638"/>
                <a:ext cx="52388" cy="160338"/>
              </a:xfrm>
              <a:custGeom>
                <a:avLst/>
                <a:gdLst>
                  <a:gd name="T0" fmla="*/ 16 w 33"/>
                  <a:gd name="T1" fmla="*/ 7 h 101"/>
                  <a:gd name="T2" fmla="*/ 12 w 33"/>
                  <a:gd name="T3" fmla="*/ 8 h 101"/>
                  <a:gd name="T4" fmla="*/ 8 w 33"/>
                  <a:gd name="T5" fmla="*/ 10 h 101"/>
                  <a:gd name="T6" fmla="*/ 6 w 33"/>
                  <a:gd name="T7" fmla="*/ 13 h 101"/>
                  <a:gd name="T8" fmla="*/ 5 w 33"/>
                  <a:gd name="T9" fmla="*/ 16 h 101"/>
                  <a:gd name="T10" fmla="*/ 5 w 33"/>
                  <a:gd name="T11" fmla="*/ 95 h 101"/>
                  <a:gd name="T12" fmla="*/ 28 w 33"/>
                  <a:gd name="T13" fmla="*/ 95 h 101"/>
                  <a:gd name="T14" fmla="*/ 28 w 33"/>
                  <a:gd name="T15" fmla="*/ 16 h 101"/>
                  <a:gd name="T16" fmla="*/ 27 w 33"/>
                  <a:gd name="T17" fmla="*/ 13 h 101"/>
                  <a:gd name="T18" fmla="*/ 25 w 33"/>
                  <a:gd name="T19" fmla="*/ 10 h 101"/>
                  <a:gd name="T20" fmla="*/ 21 w 33"/>
                  <a:gd name="T21" fmla="*/ 8 h 101"/>
                  <a:gd name="T22" fmla="*/ 17 w 33"/>
                  <a:gd name="T23" fmla="*/ 7 h 101"/>
                  <a:gd name="T24" fmla="*/ 16 w 33"/>
                  <a:gd name="T25" fmla="*/ 7 h 101"/>
                  <a:gd name="T26" fmla="*/ 16 w 33"/>
                  <a:gd name="T27" fmla="*/ 0 h 101"/>
                  <a:gd name="T28" fmla="*/ 17 w 33"/>
                  <a:gd name="T29" fmla="*/ 0 h 101"/>
                  <a:gd name="T30" fmla="*/ 23 w 33"/>
                  <a:gd name="T31" fmla="*/ 1 h 101"/>
                  <a:gd name="T32" fmla="*/ 27 w 33"/>
                  <a:gd name="T33" fmla="*/ 3 h 101"/>
                  <a:gd name="T34" fmla="*/ 30 w 33"/>
                  <a:gd name="T35" fmla="*/ 8 h 101"/>
                  <a:gd name="T36" fmla="*/ 32 w 33"/>
                  <a:gd name="T37" fmla="*/ 12 h 101"/>
                  <a:gd name="T38" fmla="*/ 33 w 33"/>
                  <a:gd name="T39" fmla="*/ 16 h 101"/>
                  <a:gd name="T40" fmla="*/ 33 w 33"/>
                  <a:gd name="T41" fmla="*/ 101 h 101"/>
                  <a:gd name="T42" fmla="*/ 0 w 33"/>
                  <a:gd name="T43" fmla="*/ 101 h 101"/>
                  <a:gd name="T44" fmla="*/ 0 w 33"/>
                  <a:gd name="T45" fmla="*/ 16 h 101"/>
                  <a:gd name="T46" fmla="*/ 0 w 33"/>
                  <a:gd name="T47" fmla="*/ 12 h 101"/>
                  <a:gd name="T48" fmla="*/ 2 w 33"/>
                  <a:gd name="T49" fmla="*/ 8 h 101"/>
                  <a:gd name="T50" fmla="*/ 6 w 33"/>
                  <a:gd name="T51" fmla="*/ 3 h 101"/>
                  <a:gd name="T52" fmla="*/ 11 w 33"/>
                  <a:gd name="T53" fmla="*/ 1 h 101"/>
                  <a:gd name="T54" fmla="*/ 16 w 33"/>
                  <a:gd name="T55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101">
                    <a:moveTo>
                      <a:pt x="16" y="7"/>
                    </a:moveTo>
                    <a:lnTo>
                      <a:pt x="12" y="8"/>
                    </a:lnTo>
                    <a:lnTo>
                      <a:pt x="8" y="10"/>
                    </a:lnTo>
                    <a:lnTo>
                      <a:pt x="6" y="13"/>
                    </a:lnTo>
                    <a:lnTo>
                      <a:pt x="5" y="16"/>
                    </a:lnTo>
                    <a:lnTo>
                      <a:pt x="5" y="95"/>
                    </a:lnTo>
                    <a:lnTo>
                      <a:pt x="28" y="95"/>
                    </a:lnTo>
                    <a:lnTo>
                      <a:pt x="28" y="16"/>
                    </a:lnTo>
                    <a:lnTo>
                      <a:pt x="27" y="13"/>
                    </a:lnTo>
                    <a:lnTo>
                      <a:pt x="25" y="10"/>
                    </a:lnTo>
                    <a:lnTo>
                      <a:pt x="21" y="8"/>
                    </a:lnTo>
                    <a:lnTo>
                      <a:pt x="17" y="7"/>
                    </a:lnTo>
                    <a:lnTo>
                      <a:pt x="16" y="7"/>
                    </a:lnTo>
                    <a:close/>
                    <a:moveTo>
                      <a:pt x="16" y="0"/>
                    </a:moveTo>
                    <a:lnTo>
                      <a:pt x="17" y="0"/>
                    </a:lnTo>
                    <a:lnTo>
                      <a:pt x="23" y="1"/>
                    </a:lnTo>
                    <a:lnTo>
                      <a:pt x="27" y="3"/>
                    </a:lnTo>
                    <a:lnTo>
                      <a:pt x="30" y="8"/>
                    </a:lnTo>
                    <a:lnTo>
                      <a:pt x="32" y="12"/>
                    </a:lnTo>
                    <a:lnTo>
                      <a:pt x="33" y="16"/>
                    </a:lnTo>
                    <a:lnTo>
                      <a:pt x="33" y="101"/>
                    </a:lnTo>
                    <a:lnTo>
                      <a:pt x="0" y="101"/>
                    </a:lnTo>
                    <a:lnTo>
                      <a:pt x="0" y="16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6" y="3"/>
                    </a:lnTo>
                    <a:lnTo>
                      <a:pt x="11" y="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5" name="Freeform 155"/>
              <p:cNvSpPr>
                <a:spLocks noEditPoints="1"/>
              </p:cNvSpPr>
              <p:nvPr/>
            </p:nvSpPr>
            <p:spPr bwMode="auto">
              <a:xfrm>
                <a:off x="8732838" y="4810126"/>
                <a:ext cx="55563" cy="196850"/>
              </a:xfrm>
              <a:custGeom>
                <a:avLst/>
                <a:gdLst>
                  <a:gd name="T0" fmla="*/ 17 w 35"/>
                  <a:gd name="T1" fmla="*/ 6 h 124"/>
                  <a:gd name="T2" fmla="*/ 12 w 35"/>
                  <a:gd name="T3" fmla="*/ 7 h 124"/>
                  <a:gd name="T4" fmla="*/ 9 w 35"/>
                  <a:gd name="T5" fmla="*/ 9 h 124"/>
                  <a:gd name="T6" fmla="*/ 7 w 35"/>
                  <a:gd name="T7" fmla="*/ 12 h 124"/>
                  <a:gd name="T8" fmla="*/ 7 w 35"/>
                  <a:gd name="T9" fmla="*/ 17 h 124"/>
                  <a:gd name="T10" fmla="*/ 7 w 35"/>
                  <a:gd name="T11" fmla="*/ 118 h 124"/>
                  <a:gd name="T12" fmla="*/ 28 w 35"/>
                  <a:gd name="T13" fmla="*/ 118 h 124"/>
                  <a:gd name="T14" fmla="*/ 28 w 35"/>
                  <a:gd name="T15" fmla="*/ 17 h 124"/>
                  <a:gd name="T16" fmla="*/ 27 w 35"/>
                  <a:gd name="T17" fmla="*/ 12 h 124"/>
                  <a:gd name="T18" fmla="*/ 25 w 35"/>
                  <a:gd name="T19" fmla="*/ 9 h 124"/>
                  <a:gd name="T20" fmla="*/ 22 w 35"/>
                  <a:gd name="T21" fmla="*/ 7 h 124"/>
                  <a:gd name="T22" fmla="*/ 19 w 35"/>
                  <a:gd name="T23" fmla="*/ 6 h 124"/>
                  <a:gd name="T24" fmla="*/ 17 w 35"/>
                  <a:gd name="T25" fmla="*/ 6 h 124"/>
                  <a:gd name="T26" fmla="*/ 17 w 35"/>
                  <a:gd name="T27" fmla="*/ 0 h 124"/>
                  <a:gd name="T28" fmla="*/ 19 w 35"/>
                  <a:gd name="T29" fmla="*/ 0 h 124"/>
                  <a:gd name="T30" fmla="*/ 24 w 35"/>
                  <a:gd name="T31" fmla="*/ 0 h 124"/>
                  <a:gd name="T32" fmla="*/ 28 w 35"/>
                  <a:gd name="T33" fmla="*/ 2 h 124"/>
                  <a:gd name="T34" fmla="*/ 32 w 35"/>
                  <a:gd name="T35" fmla="*/ 7 h 124"/>
                  <a:gd name="T36" fmla="*/ 34 w 35"/>
                  <a:gd name="T37" fmla="*/ 11 h 124"/>
                  <a:gd name="T38" fmla="*/ 35 w 35"/>
                  <a:gd name="T39" fmla="*/ 17 h 124"/>
                  <a:gd name="T40" fmla="*/ 35 w 35"/>
                  <a:gd name="T41" fmla="*/ 124 h 124"/>
                  <a:gd name="T42" fmla="*/ 0 w 35"/>
                  <a:gd name="T43" fmla="*/ 124 h 124"/>
                  <a:gd name="T44" fmla="*/ 0 w 35"/>
                  <a:gd name="T45" fmla="*/ 17 h 124"/>
                  <a:gd name="T46" fmla="*/ 1 w 35"/>
                  <a:gd name="T47" fmla="*/ 11 h 124"/>
                  <a:gd name="T48" fmla="*/ 4 w 35"/>
                  <a:gd name="T49" fmla="*/ 7 h 124"/>
                  <a:gd name="T50" fmla="*/ 7 w 35"/>
                  <a:gd name="T51" fmla="*/ 2 h 124"/>
                  <a:gd name="T52" fmla="*/ 11 w 35"/>
                  <a:gd name="T53" fmla="*/ 0 h 124"/>
                  <a:gd name="T54" fmla="*/ 17 w 35"/>
                  <a:gd name="T5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" h="124">
                    <a:moveTo>
                      <a:pt x="17" y="6"/>
                    </a:moveTo>
                    <a:lnTo>
                      <a:pt x="12" y="7"/>
                    </a:lnTo>
                    <a:lnTo>
                      <a:pt x="9" y="9"/>
                    </a:lnTo>
                    <a:lnTo>
                      <a:pt x="7" y="12"/>
                    </a:lnTo>
                    <a:lnTo>
                      <a:pt x="7" y="17"/>
                    </a:lnTo>
                    <a:lnTo>
                      <a:pt x="7" y="118"/>
                    </a:lnTo>
                    <a:lnTo>
                      <a:pt x="28" y="118"/>
                    </a:lnTo>
                    <a:lnTo>
                      <a:pt x="28" y="17"/>
                    </a:lnTo>
                    <a:lnTo>
                      <a:pt x="27" y="12"/>
                    </a:lnTo>
                    <a:lnTo>
                      <a:pt x="25" y="9"/>
                    </a:lnTo>
                    <a:lnTo>
                      <a:pt x="22" y="7"/>
                    </a:lnTo>
                    <a:lnTo>
                      <a:pt x="19" y="6"/>
                    </a:lnTo>
                    <a:lnTo>
                      <a:pt x="17" y="6"/>
                    </a:lnTo>
                    <a:close/>
                    <a:moveTo>
                      <a:pt x="17" y="0"/>
                    </a:moveTo>
                    <a:lnTo>
                      <a:pt x="19" y="0"/>
                    </a:lnTo>
                    <a:lnTo>
                      <a:pt x="24" y="0"/>
                    </a:lnTo>
                    <a:lnTo>
                      <a:pt x="28" y="2"/>
                    </a:lnTo>
                    <a:lnTo>
                      <a:pt x="32" y="7"/>
                    </a:lnTo>
                    <a:lnTo>
                      <a:pt x="34" y="11"/>
                    </a:lnTo>
                    <a:lnTo>
                      <a:pt x="35" y="17"/>
                    </a:lnTo>
                    <a:lnTo>
                      <a:pt x="35" y="124"/>
                    </a:lnTo>
                    <a:lnTo>
                      <a:pt x="0" y="124"/>
                    </a:lnTo>
                    <a:lnTo>
                      <a:pt x="0" y="17"/>
                    </a:lnTo>
                    <a:lnTo>
                      <a:pt x="1" y="11"/>
                    </a:lnTo>
                    <a:lnTo>
                      <a:pt x="4" y="7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6" name="Freeform 156"/>
              <p:cNvSpPr>
                <a:spLocks noEditPoints="1"/>
              </p:cNvSpPr>
              <p:nvPr/>
            </p:nvSpPr>
            <p:spPr bwMode="auto">
              <a:xfrm>
                <a:off x="8418513" y="4619626"/>
                <a:ext cx="469900" cy="552450"/>
              </a:xfrm>
              <a:custGeom>
                <a:avLst/>
                <a:gdLst>
                  <a:gd name="T0" fmla="*/ 82 w 296"/>
                  <a:gd name="T1" fmla="*/ 330 h 348"/>
                  <a:gd name="T2" fmla="*/ 80 w 296"/>
                  <a:gd name="T3" fmla="*/ 335 h 348"/>
                  <a:gd name="T4" fmla="*/ 84 w 296"/>
                  <a:gd name="T5" fmla="*/ 342 h 348"/>
                  <a:gd name="T6" fmla="*/ 211 w 296"/>
                  <a:gd name="T7" fmla="*/ 342 h 348"/>
                  <a:gd name="T8" fmla="*/ 216 w 296"/>
                  <a:gd name="T9" fmla="*/ 335 h 348"/>
                  <a:gd name="T10" fmla="*/ 213 w 296"/>
                  <a:gd name="T11" fmla="*/ 330 h 348"/>
                  <a:gd name="T12" fmla="*/ 86 w 296"/>
                  <a:gd name="T13" fmla="*/ 328 h 348"/>
                  <a:gd name="T14" fmla="*/ 183 w 296"/>
                  <a:gd name="T15" fmla="*/ 321 h 348"/>
                  <a:gd name="T16" fmla="*/ 29 w 296"/>
                  <a:gd name="T17" fmla="*/ 109 h 348"/>
                  <a:gd name="T18" fmla="*/ 267 w 296"/>
                  <a:gd name="T19" fmla="*/ 109 h 348"/>
                  <a:gd name="T20" fmla="*/ 137 w 296"/>
                  <a:gd name="T21" fmla="*/ 143 h 348"/>
                  <a:gd name="T22" fmla="*/ 88 w 296"/>
                  <a:gd name="T23" fmla="*/ 121 h 348"/>
                  <a:gd name="T24" fmla="*/ 39 w 296"/>
                  <a:gd name="T25" fmla="*/ 109 h 348"/>
                  <a:gd name="T26" fmla="*/ 10 w 296"/>
                  <a:gd name="T27" fmla="*/ 92 h 348"/>
                  <a:gd name="T28" fmla="*/ 6 w 296"/>
                  <a:gd name="T29" fmla="*/ 99 h 348"/>
                  <a:gd name="T30" fmla="*/ 7 w 296"/>
                  <a:gd name="T31" fmla="*/ 271 h 348"/>
                  <a:gd name="T32" fmla="*/ 283 w 296"/>
                  <a:gd name="T33" fmla="*/ 273 h 348"/>
                  <a:gd name="T34" fmla="*/ 289 w 296"/>
                  <a:gd name="T35" fmla="*/ 269 h 348"/>
                  <a:gd name="T36" fmla="*/ 289 w 296"/>
                  <a:gd name="T37" fmla="*/ 95 h 348"/>
                  <a:gd name="T38" fmla="*/ 283 w 296"/>
                  <a:gd name="T39" fmla="*/ 91 h 348"/>
                  <a:gd name="T40" fmla="*/ 147 w 296"/>
                  <a:gd name="T41" fmla="*/ 104 h 348"/>
                  <a:gd name="T42" fmla="*/ 23 w 296"/>
                  <a:gd name="T43" fmla="*/ 261 h 348"/>
                  <a:gd name="T44" fmla="*/ 22 w 296"/>
                  <a:gd name="T45" fmla="*/ 97 h 348"/>
                  <a:gd name="T46" fmla="*/ 88 w 296"/>
                  <a:gd name="T47" fmla="*/ 5 h 348"/>
                  <a:gd name="T48" fmla="*/ 33 w 296"/>
                  <a:gd name="T49" fmla="*/ 21 h 348"/>
                  <a:gd name="T50" fmla="*/ 10 w 296"/>
                  <a:gd name="T51" fmla="*/ 60 h 348"/>
                  <a:gd name="T52" fmla="*/ 33 w 296"/>
                  <a:gd name="T53" fmla="*/ 99 h 348"/>
                  <a:gd name="T54" fmla="*/ 88 w 296"/>
                  <a:gd name="T55" fmla="*/ 115 h 348"/>
                  <a:gd name="T56" fmla="*/ 105 w 296"/>
                  <a:gd name="T57" fmla="*/ 114 h 348"/>
                  <a:gd name="T58" fmla="*/ 129 w 296"/>
                  <a:gd name="T59" fmla="*/ 107 h 348"/>
                  <a:gd name="T60" fmla="*/ 164 w 296"/>
                  <a:gd name="T61" fmla="*/ 75 h 348"/>
                  <a:gd name="T62" fmla="*/ 155 w 296"/>
                  <a:gd name="T63" fmla="*/ 32 h 348"/>
                  <a:gd name="T64" fmla="*/ 108 w 296"/>
                  <a:gd name="T65" fmla="*/ 7 h 348"/>
                  <a:gd name="T66" fmla="*/ 110 w 296"/>
                  <a:gd name="T67" fmla="*/ 2 h 348"/>
                  <a:gd name="T68" fmla="*/ 160 w 296"/>
                  <a:gd name="T69" fmla="*/ 29 h 348"/>
                  <a:gd name="T70" fmla="*/ 170 w 296"/>
                  <a:gd name="T71" fmla="*/ 74 h 348"/>
                  <a:gd name="T72" fmla="*/ 287 w 296"/>
                  <a:gd name="T73" fmla="*/ 85 h 348"/>
                  <a:gd name="T74" fmla="*/ 295 w 296"/>
                  <a:gd name="T75" fmla="*/ 94 h 348"/>
                  <a:gd name="T76" fmla="*/ 295 w 296"/>
                  <a:gd name="T77" fmla="*/ 270 h 348"/>
                  <a:gd name="T78" fmla="*/ 287 w 296"/>
                  <a:gd name="T79" fmla="*/ 279 h 348"/>
                  <a:gd name="T80" fmla="*/ 190 w 296"/>
                  <a:gd name="T81" fmla="*/ 321 h 348"/>
                  <a:gd name="T82" fmla="*/ 217 w 296"/>
                  <a:gd name="T83" fmla="*/ 323 h 348"/>
                  <a:gd name="T84" fmla="*/ 222 w 296"/>
                  <a:gd name="T85" fmla="*/ 334 h 348"/>
                  <a:gd name="T86" fmla="*/ 219 w 296"/>
                  <a:gd name="T87" fmla="*/ 343 h 348"/>
                  <a:gd name="T88" fmla="*/ 209 w 296"/>
                  <a:gd name="T89" fmla="*/ 348 h 348"/>
                  <a:gd name="T90" fmla="*/ 79 w 296"/>
                  <a:gd name="T91" fmla="*/ 346 h 348"/>
                  <a:gd name="T92" fmla="*/ 73 w 296"/>
                  <a:gd name="T93" fmla="*/ 335 h 348"/>
                  <a:gd name="T94" fmla="*/ 77 w 296"/>
                  <a:gd name="T95" fmla="*/ 327 h 348"/>
                  <a:gd name="T96" fmla="*/ 86 w 296"/>
                  <a:gd name="T97" fmla="*/ 321 h 348"/>
                  <a:gd name="T98" fmla="*/ 13 w 296"/>
                  <a:gd name="T99" fmla="*/ 279 h 348"/>
                  <a:gd name="T100" fmla="*/ 2 w 296"/>
                  <a:gd name="T101" fmla="*/ 274 h 348"/>
                  <a:gd name="T102" fmla="*/ 0 w 296"/>
                  <a:gd name="T103" fmla="*/ 99 h 348"/>
                  <a:gd name="T104" fmla="*/ 5 w 296"/>
                  <a:gd name="T105" fmla="*/ 88 h 348"/>
                  <a:gd name="T106" fmla="*/ 6 w 296"/>
                  <a:gd name="T107" fmla="*/ 74 h 348"/>
                  <a:gd name="T108" fmla="*/ 16 w 296"/>
                  <a:gd name="T109" fmla="*/ 29 h 348"/>
                  <a:gd name="T110" fmla="*/ 66 w 296"/>
                  <a:gd name="T111" fmla="*/ 2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96" h="348">
                    <a:moveTo>
                      <a:pt x="86" y="328"/>
                    </a:moveTo>
                    <a:lnTo>
                      <a:pt x="84" y="328"/>
                    </a:lnTo>
                    <a:lnTo>
                      <a:pt x="82" y="330"/>
                    </a:lnTo>
                    <a:lnTo>
                      <a:pt x="80" y="332"/>
                    </a:lnTo>
                    <a:lnTo>
                      <a:pt x="80" y="334"/>
                    </a:lnTo>
                    <a:lnTo>
                      <a:pt x="80" y="335"/>
                    </a:lnTo>
                    <a:lnTo>
                      <a:pt x="80" y="339"/>
                    </a:lnTo>
                    <a:lnTo>
                      <a:pt x="82" y="341"/>
                    </a:lnTo>
                    <a:lnTo>
                      <a:pt x="84" y="342"/>
                    </a:lnTo>
                    <a:lnTo>
                      <a:pt x="86" y="343"/>
                    </a:lnTo>
                    <a:lnTo>
                      <a:pt x="209" y="343"/>
                    </a:lnTo>
                    <a:lnTo>
                      <a:pt x="211" y="342"/>
                    </a:lnTo>
                    <a:lnTo>
                      <a:pt x="213" y="341"/>
                    </a:lnTo>
                    <a:lnTo>
                      <a:pt x="216" y="339"/>
                    </a:lnTo>
                    <a:lnTo>
                      <a:pt x="216" y="335"/>
                    </a:lnTo>
                    <a:lnTo>
                      <a:pt x="216" y="334"/>
                    </a:lnTo>
                    <a:lnTo>
                      <a:pt x="216" y="332"/>
                    </a:lnTo>
                    <a:lnTo>
                      <a:pt x="213" y="330"/>
                    </a:lnTo>
                    <a:lnTo>
                      <a:pt x="211" y="328"/>
                    </a:lnTo>
                    <a:lnTo>
                      <a:pt x="209" y="328"/>
                    </a:lnTo>
                    <a:lnTo>
                      <a:pt x="86" y="328"/>
                    </a:lnTo>
                    <a:close/>
                    <a:moveTo>
                      <a:pt x="113" y="279"/>
                    </a:moveTo>
                    <a:lnTo>
                      <a:pt x="113" y="321"/>
                    </a:lnTo>
                    <a:lnTo>
                      <a:pt x="183" y="321"/>
                    </a:lnTo>
                    <a:lnTo>
                      <a:pt x="183" y="279"/>
                    </a:lnTo>
                    <a:lnTo>
                      <a:pt x="113" y="279"/>
                    </a:lnTo>
                    <a:close/>
                    <a:moveTo>
                      <a:pt x="29" y="109"/>
                    </a:moveTo>
                    <a:lnTo>
                      <a:pt x="29" y="255"/>
                    </a:lnTo>
                    <a:lnTo>
                      <a:pt x="267" y="255"/>
                    </a:lnTo>
                    <a:lnTo>
                      <a:pt x="267" y="109"/>
                    </a:lnTo>
                    <a:lnTo>
                      <a:pt x="137" y="109"/>
                    </a:lnTo>
                    <a:lnTo>
                      <a:pt x="133" y="112"/>
                    </a:lnTo>
                    <a:lnTo>
                      <a:pt x="137" y="143"/>
                    </a:lnTo>
                    <a:lnTo>
                      <a:pt x="104" y="120"/>
                    </a:lnTo>
                    <a:lnTo>
                      <a:pt x="95" y="121"/>
                    </a:lnTo>
                    <a:lnTo>
                      <a:pt x="88" y="121"/>
                    </a:lnTo>
                    <a:lnTo>
                      <a:pt x="70" y="120"/>
                    </a:lnTo>
                    <a:lnTo>
                      <a:pt x="54" y="116"/>
                    </a:lnTo>
                    <a:lnTo>
                      <a:pt x="39" y="109"/>
                    </a:lnTo>
                    <a:lnTo>
                      <a:pt x="29" y="109"/>
                    </a:lnTo>
                    <a:close/>
                    <a:moveTo>
                      <a:pt x="13" y="91"/>
                    </a:moveTo>
                    <a:lnTo>
                      <a:pt x="10" y="92"/>
                    </a:lnTo>
                    <a:lnTo>
                      <a:pt x="7" y="93"/>
                    </a:lnTo>
                    <a:lnTo>
                      <a:pt x="6" y="95"/>
                    </a:lnTo>
                    <a:lnTo>
                      <a:pt x="6" y="99"/>
                    </a:lnTo>
                    <a:lnTo>
                      <a:pt x="6" y="266"/>
                    </a:lnTo>
                    <a:lnTo>
                      <a:pt x="6" y="269"/>
                    </a:lnTo>
                    <a:lnTo>
                      <a:pt x="7" y="271"/>
                    </a:lnTo>
                    <a:lnTo>
                      <a:pt x="10" y="272"/>
                    </a:lnTo>
                    <a:lnTo>
                      <a:pt x="13" y="273"/>
                    </a:lnTo>
                    <a:lnTo>
                      <a:pt x="283" y="273"/>
                    </a:lnTo>
                    <a:lnTo>
                      <a:pt x="285" y="272"/>
                    </a:lnTo>
                    <a:lnTo>
                      <a:pt x="287" y="271"/>
                    </a:lnTo>
                    <a:lnTo>
                      <a:pt x="289" y="269"/>
                    </a:lnTo>
                    <a:lnTo>
                      <a:pt x="289" y="266"/>
                    </a:lnTo>
                    <a:lnTo>
                      <a:pt x="289" y="99"/>
                    </a:lnTo>
                    <a:lnTo>
                      <a:pt x="289" y="95"/>
                    </a:lnTo>
                    <a:lnTo>
                      <a:pt x="287" y="93"/>
                    </a:lnTo>
                    <a:lnTo>
                      <a:pt x="285" y="92"/>
                    </a:lnTo>
                    <a:lnTo>
                      <a:pt x="283" y="91"/>
                    </a:lnTo>
                    <a:lnTo>
                      <a:pt x="160" y="91"/>
                    </a:lnTo>
                    <a:lnTo>
                      <a:pt x="154" y="97"/>
                    </a:lnTo>
                    <a:lnTo>
                      <a:pt x="147" y="104"/>
                    </a:lnTo>
                    <a:lnTo>
                      <a:pt x="272" y="104"/>
                    </a:lnTo>
                    <a:lnTo>
                      <a:pt x="272" y="261"/>
                    </a:lnTo>
                    <a:lnTo>
                      <a:pt x="23" y="261"/>
                    </a:lnTo>
                    <a:lnTo>
                      <a:pt x="23" y="104"/>
                    </a:lnTo>
                    <a:lnTo>
                      <a:pt x="29" y="104"/>
                    </a:lnTo>
                    <a:lnTo>
                      <a:pt x="22" y="97"/>
                    </a:lnTo>
                    <a:lnTo>
                      <a:pt x="16" y="91"/>
                    </a:lnTo>
                    <a:lnTo>
                      <a:pt x="13" y="91"/>
                    </a:lnTo>
                    <a:close/>
                    <a:moveTo>
                      <a:pt x="88" y="5"/>
                    </a:moveTo>
                    <a:lnTo>
                      <a:pt x="67" y="7"/>
                    </a:lnTo>
                    <a:lnTo>
                      <a:pt x="48" y="13"/>
                    </a:lnTo>
                    <a:lnTo>
                      <a:pt x="33" y="21"/>
                    </a:lnTo>
                    <a:lnTo>
                      <a:pt x="21" y="32"/>
                    </a:lnTo>
                    <a:lnTo>
                      <a:pt x="13" y="45"/>
                    </a:lnTo>
                    <a:lnTo>
                      <a:pt x="10" y="60"/>
                    </a:lnTo>
                    <a:lnTo>
                      <a:pt x="13" y="75"/>
                    </a:lnTo>
                    <a:lnTo>
                      <a:pt x="21" y="88"/>
                    </a:lnTo>
                    <a:lnTo>
                      <a:pt x="33" y="99"/>
                    </a:lnTo>
                    <a:lnTo>
                      <a:pt x="48" y="107"/>
                    </a:lnTo>
                    <a:lnTo>
                      <a:pt x="67" y="113"/>
                    </a:lnTo>
                    <a:lnTo>
                      <a:pt x="88" y="115"/>
                    </a:lnTo>
                    <a:lnTo>
                      <a:pt x="96" y="115"/>
                    </a:lnTo>
                    <a:lnTo>
                      <a:pt x="104" y="114"/>
                    </a:lnTo>
                    <a:lnTo>
                      <a:pt x="105" y="114"/>
                    </a:lnTo>
                    <a:lnTo>
                      <a:pt x="130" y="131"/>
                    </a:lnTo>
                    <a:lnTo>
                      <a:pt x="127" y="108"/>
                    </a:lnTo>
                    <a:lnTo>
                      <a:pt x="129" y="107"/>
                    </a:lnTo>
                    <a:lnTo>
                      <a:pt x="144" y="99"/>
                    </a:lnTo>
                    <a:lnTo>
                      <a:pt x="156" y="87"/>
                    </a:lnTo>
                    <a:lnTo>
                      <a:pt x="164" y="75"/>
                    </a:lnTo>
                    <a:lnTo>
                      <a:pt x="166" y="60"/>
                    </a:lnTo>
                    <a:lnTo>
                      <a:pt x="162" y="45"/>
                    </a:lnTo>
                    <a:lnTo>
                      <a:pt x="155" y="32"/>
                    </a:lnTo>
                    <a:lnTo>
                      <a:pt x="143" y="21"/>
                    </a:lnTo>
                    <a:lnTo>
                      <a:pt x="127" y="13"/>
                    </a:lnTo>
                    <a:lnTo>
                      <a:pt x="108" y="7"/>
                    </a:lnTo>
                    <a:lnTo>
                      <a:pt x="88" y="5"/>
                    </a:lnTo>
                    <a:close/>
                    <a:moveTo>
                      <a:pt x="88" y="0"/>
                    </a:moveTo>
                    <a:lnTo>
                      <a:pt x="110" y="2"/>
                    </a:lnTo>
                    <a:lnTo>
                      <a:pt x="130" y="7"/>
                    </a:lnTo>
                    <a:lnTo>
                      <a:pt x="147" y="17"/>
                    </a:lnTo>
                    <a:lnTo>
                      <a:pt x="160" y="29"/>
                    </a:lnTo>
                    <a:lnTo>
                      <a:pt x="169" y="44"/>
                    </a:lnTo>
                    <a:lnTo>
                      <a:pt x="171" y="60"/>
                    </a:lnTo>
                    <a:lnTo>
                      <a:pt x="170" y="74"/>
                    </a:lnTo>
                    <a:lnTo>
                      <a:pt x="165" y="85"/>
                    </a:lnTo>
                    <a:lnTo>
                      <a:pt x="283" y="85"/>
                    </a:lnTo>
                    <a:lnTo>
                      <a:pt x="287" y="85"/>
                    </a:lnTo>
                    <a:lnTo>
                      <a:pt x="291" y="88"/>
                    </a:lnTo>
                    <a:lnTo>
                      <a:pt x="294" y="91"/>
                    </a:lnTo>
                    <a:lnTo>
                      <a:pt x="295" y="94"/>
                    </a:lnTo>
                    <a:lnTo>
                      <a:pt x="296" y="99"/>
                    </a:lnTo>
                    <a:lnTo>
                      <a:pt x="296" y="266"/>
                    </a:lnTo>
                    <a:lnTo>
                      <a:pt x="295" y="270"/>
                    </a:lnTo>
                    <a:lnTo>
                      <a:pt x="294" y="274"/>
                    </a:lnTo>
                    <a:lnTo>
                      <a:pt x="291" y="277"/>
                    </a:lnTo>
                    <a:lnTo>
                      <a:pt x="287" y="279"/>
                    </a:lnTo>
                    <a:lnTo>
                      <a:pt x="283" y="279"/>
                    </a:lnTo>
                    <a:lnTo>
                      <a:pt x="190" y="279"/>
                    </a:lnTo>
                    <a:lnTo>
                      <a:pt x="190" y="321"/>
                    </a:lnTo>
                    <a:lnTo>
                      <a:pt x="209" y="321"/>
                    </a:lnTo>
                    <a:lnTo>
                      <a:pt x="212" y="322"/>
                    </a:lnTo>
                    <a:lnTo>
                      <a:pt x="217" y="323"/>
                    </a:lnTo>
                    <a:lnTo>
                      <a:pt x="219" y="327"/>
                    </a:lnTo>
                    <a:lnTo>
                      <a:pt x="221" y="330"/>
                    </a:lnTo>
                    <a:lnTo>
                      <a:pt x="222" y="334"/>
                    </a:lnTo>
                    <a:lnTo>
                      <a:pt x="222" y="335"/>
                    </a:lnTo>
                    <a:lnTo>
                      <a:pt x="221" y="340"/>
                    </a:lnTo>
                    <a:lnTo>
                      <a:pt x="219" y="343"/>
                    </a:lnTo>
                    <a:lnTo>
                      <a:pt x="217" y="346"/>
                    </a:lnTo>
                    <a:lnTo>
                      <a:pt x="212" y="348"/>
                    </a:lnTo>
                    <a:lnTo>
                      <a:pt x="209" y="348"/>
                    </a:lnTo>
                    <a:lnTo>
                      <a:pt x="86" y="348"/>
                    </a:lnTo>
                    <a:lnTo>
                      <a:pt x="82" y="348"/>
                    </a:lnTo>
                    <a:lnTo>
                      <a:pt x="79" y="346"/>
                    </a:lnTo>
                    <a:lnTo>
                      <a:pt x="77" y="343"/>
                    </a:lnTo>
                    <a:lnTo>
                      <a:pt x="75" y="340"/>
                    </a:lnTo>
                    <a:lnTo>
                      <a:pt x="73" y="335"/>
                    </a:lnTo>
                    <a:lnTo>
                      <a:pt x="73" y="334"/>
                    </a:lnTo>
                    <a:lnTo>
                      <a:pt x="75" y="330"/>
                    </a:lnTo>
                    <a:lnTo>
                      <a:pt x="77" y="327"/>
                    </a:lnTo>
                    <a:lnTo>
                      <a:pt x="79" y="323"/>
                    </a:lnTo>
                    <a:lnTo>
                      <a:pt x="82" y="322"/>
                    </a:lnTo>
                    <a:lnTo>
                      <a:pt x="86" y="321"/>
                    </a:lnTo>
                    <a:lnTo>
                      <a:pt x="106" y="321"/>
                    </a:lnTo>
                    <a:lnTo>
                      <a:pt x="106" y="279"/>
                    </a:lnTo>
                    <a:lnTo>
                      <a:pt x="13" y="279"/>
                    </a:lnTo>
                    <a:lnTo>
                      <a:pt x="8" y="279"/>
                    </a:lnTo>
                    <a:lnTo>
                      <a:pt x="5" y="277"/>
                    </a:lnTo>
                    <a:lnTo>
                      <a:pt x="2" y="274"/>
                    </a:lnTo>
                    <a:lnTo>
                      <a:pt x="1" y="270"/>
                    </a:lnTo>
                    <a:lnTo>
                      <a:pt x="0" y="266"/>
                    </a:lnTo>
                    <a:lnTo>
                      <a:pt x="0" y="99"/>
                    </a:lnTo>
                    <a:lnTo>
                      <a:pt x="1" y="94"/>
                    </a:lnTo>
                    <a:lnTo>
                      <a:pt x="2" y="91"/>
                    </a:lnTo>
                    <a:lnTo>
                      <a:pt x="5" y="88"/>
                    </a:lnTo>
                    <a:lnTo>
                      <a:pt x="8" y="87"/>
                    </a:lnTo>
                    <a:lnTo>
                      <a:pt x="12" y="85"/>
                    </a:lnTo>
                    <a:lnTo>
                      <a:pt x="6" y="74"/>
                    </a:lnTo>
                    <a:lnTo>
                      <a:pt x="4" y="60"/>
                    </a:lnTo>
                    <a:lnTo>
                      <a:pt x="7" y="44"/>
                    </a:lnTo>
                    <a:lnTo>
                      <a:pt x="16" y="29"/>
                    </a:lnTo>
                    <a:lnTo>
                      <a:pt x="29" y="17"/>
                    </a:lnTo>
                    <a:lnTo>
                      <a:pt x="45" y="7"/>
                    </a:lnTo>
                    <a:lnTo>
                      <a:pt x="66" y="2"/>
                    </a:lnTo>
                    <a:lnTo>
                      <a:pt x="8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9" name="组合 208"/>
            <p:cNvGrpSpPr/>
            <p:nvPr/>
          </p:nvGrpSpPr>
          <p:grpSpPr>
            <a:xfrm>
              <a:off x="2692946" y="4096380"/>
              <a:ext cx="496430" cy="656681"/>
              <a:chOff x="3883026" y="4608513"/>
              <a:chExt cx="452438" cy="598488"/>
            </a:xfrm>
            <a:grpFill/>
          </p:grpSpPr>
          <p:sp>
            <p:nvSpPr>
              <p:cNvPr id="181" name="Freeform 138"/>
              <p:cNvSpPr>
                <a:spLocks noEditPoints="1"/>
              </p:cNvSpPr>
              <p:nvPr/>
            </p:nvSpPr>
            <p:spPr bwMode="auto">
              <a:xfrm>
                <a:off x="3883026" y="4760913"/>
                <a:ext cx="354013" cy="446088"/>
              </a:xfrm>
              <a:custGeom>
                <a:avLst/>
                <a:gdLst>
                  <a:gd name="T0" fmla="*/ 103 w 223"/>
                  <a:gd name="T1" fmla="*/ 10 h 281"/>
                  <a:gd name="T2" fmla="*/ 64 w 223"/>
                  <a:gd name="T3" fmla="*/ 32 h 281"/>
                  <a:gd name="T4" fmla="*/ 41 w 223"/>
                  <a:gd name="T5" fmla="*/ 71 h 281"/>
                  <a:gd name="T6" fmla="*/ 37 w 223"/>
                  <a:gd name="T7" fmla="*/ 120 h 281"/>
                  <a:gd name="T8" fmla="*/ 37 w 223"/>
                  <a:gd name="T9" fmla="*/ 169 h 281"/>
                  <a:gd name="T10" fmla="*/ 43 w 223"/>
                  <a:gd name="T11" fmla="*/ 228 h 281"/>
                  <a:gd name="T12" fmla="*/ 72 w 223"/>
                  <a:gd name="T13" fmla="*/ 228 h 281"/>
                  <a:gd name="T14" fmla="*/ 92 w 223"/>
                  <a:gd name="T15" fmla="*/ 227 h 281"/>
                  <a:gd name="T16" fmla="*/ 216 w 223"/>
                  <a:gd name="T17" fmla="*/ 276 h 281"/>
                  <a:gd name="T18" fmla="*/ 190 w 223"/>
                  <a:gd name="T19" fmla="*/ 174 h 281"/>
                  <a:gd name="T20" fmla="*/ 198 w 223"/>
                  <a:gd name="T21" fmla="*/ 159 h 281"/>
                  <a:gd name="T22" fmla="*/ 210 w 223"/>
                  <a:gd name="T23" fmla="*/ 132 h 281"/>
                  <a:gd name="T24" fmla="*/ 216 w 223"/>
                  <a:gd name="T25" fmla="*/ 95 h 281"/>
                  <a:gd name="T26" fmla="*/ 204 w 223"/>
                  <a:gd name="T27" fmla="*/ 50 h 281"/>
                  <a:gd name="T28" fmla="*/ 171 w 223"/>
                  <a:gd name="T29" fmla="*/ 18 h 281"/>
                  <a:gd name="T30" fmla="*/ 127 w 223"/>
                  <a:gd name="T31" fmla="*/ 6 h 281"/>
                  <a:gd name="T32" fmla="*/ 148 w 223"/>
                  <a:gd name="T33" fmla="*/ 2 h 281"/>
                  <a:gd name="T34" fmla="*/ 186 w 223"/>
                  <a:gd name="T35" fmla="*/ 20 h 281"/>
                  <a:gd name="T36" fmla="*/ 212 w 223"/>
                  <a:gd name="T37" fmla="*/ 53 h 281"/>
                  <a:gd name="T38" fmla="*/ 222 w 223"/>
                  <a:gd name="T39" fmla="*/ 95 h 281"/>
                  <a:gd name="T40" fmla="*/ 216 w 223"/>
                  <a:gd name="T41" fmla="*/ 133 h 281"/>
                  <a:gd name="T42" fmla="*/ 204 w 223"/>
                  <a:gd name="T43" fmla="*/ 162 h 281"/>
                  <a:gd name="T44" fmla="*/ 195 w 223"/>
                  <a:gd name="T45" fmla="*/ 176 h 281"/>
                  <a:gd name="T46" fmla="*/ 96 w 223"/>
                  <a:gd name="T47" fmla="*/ 281 h 281"/>
                  <a:gd name="T48" fmla="*/ 54 w 223"/>
                  <a:gd name="T49" fmla="*/ 234 h 281"/>
                  <a:gd name="T50" fmla="*/ 36 w 223"/>
                  <a:gd name="T51" fmla="*/ 233 h 281"/>
                  <a:gd name="T52" fmla="*/ 30 w 223"/>
                  <a:gd name="T53" fmla="*/ 233 h 281"/>
                  <a:gd name="T54" fmla="*/ 0 w 223"/>
                  <a:gd name="T55" fmla="*/ 176 h 281"/>
                  <a:gd name="T56" fmla="*/ 31 w 223"/>
                  <a:gd name="T57" fmla="*/ 95 h 281"/>
                  <a:gd name="T58" fmla="*/ 41 w 223"/>
                  <a:gd name="T59" fmla="*/ 53 h 281"/>
                  <a:gd name="T60" fmla="*/ 67 w 223"/>
                  <a:gd name="T61" fmla="*/ 20 h 281"/>
                  <a:gd name="T62" fmla="*/ 105 w 223"/>
                  <a:gd name="T63" fmla="*/ 2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3" h="281">
                    <a:moveTo>
                      <a:pt x="127" y="6"/>
                    </a:moveTo>
                    <a:lnTo>
                      <a:pt x="103" y="10"/>
                    </a:lnTo>
                    <a:lnTo>
                      <a:pt x="81" y="18"/>
                    </a:lnTo>
                    <a:lnTo>
                      <a:pt x="64" y="32"/>
                    </a:lnTo>
                    <a:lnTo>
                      <a:pt x="50" y="50"/>
                    </a:lnTo>
                    <a:lnTo>
                      <a:pt x="41" y="71"/>
                    </a:lnTo>
                    <a:lnTo>
                      <a:pt x="38" y="95"/>
                    </a:lnTo>
                    <a:lnTo>
                      <a:pt x="37" y="120"/>
                    </a:lnTo>
                    <a:lnTo>
                      <a:pt x="9" y="169"/>
                    </a:lnTo>
                    <a:lnTo>
                      <a:pt x="37" y="169"/>
                    </a:lnTo>
                    <a:lnTo>
                      <a:pt x="36" y="228"/>
                    </a:lnTo>
                    <a:lnTo>
                      <a:pt x="43" y="228"/>
                    </a:lnTo>
                    <a:lnTo>
                      <a:pt x="54" y="228"/>
                    </a:lnTo>
                    <a:lnTo>
                      <a:pt x="72" y="228"/>
                    </a:lnTo>
                    <a:lnTo>
                      <a:pt x="90" y="227"/>
                    </a:lnTo>
                    <a:lnTo>
                      <a:pt x="92" y="227"/>
                    </a:lnTo>
                    <a:lnTo>
                      <a:pt x="101" y="276"/>
                    </a:lnTo>
                    <a:lnTo>
                      <a:pt x="216" y="276"/>
                    </a:lnTo>
                    <a:lnTo>
                      <a:pt x="189" y="175"/>
                    </a:lnTo>
                    <a:lnTo>
                      <a:pt x="190" y="174"/>
                    </a:lnTo>
                    <a:lnTo>
                      <a:pt x="192" y="169"/>
                    </a:lnTo>
                    <a:lnTo>
                      <a:pt x="198" y="159"/>
                    </a:lnTo>
                    <a:lnTo>
                      <a:pt x="204" y="146"/>
                    </a:lnTo>
                    <a:lnTo>
                      <a:pt x="210" y="132"/>
                    </a:lnTo>
                    <a:lnTo>
                      <a:pt x="215" y="115"/>
                    </a:lnTo>
                    <a:lnTo>
                      <a:pt x="216" y="95"/>
                    </a:lnTo>
                    <a:lnTo>
                      <a:pt x="212" y="71"/>
                    </a:lnTo>
                    <a:lnTo>
                      <a:pt x="204" y="50"/>
                    </a:lnTo>
                    <a:lnTo>
                      <a:pt x="190" y="32"/>
                    </a:lnTo>
                    <a:lnTo>
                      <a:pt x="171" y="18"/>
                    </a:lnTo>
                    <a:lnTo>
                      <a:pt x="151" y="10"/>
                    </a:lnTo>
                    <a:lnTo>
                      <a:pt x="127" y="6"/>
                    </a:lnTo>
                    <a:close/>
                    <a:moveTo>
                      <a:pt x="127" y="0"/>
                    </a:moveTo>
                    <a:lnTo>
                      <a:pt x="148" y="2"/>
                    </a:lnTo>
                    <a:lnTo>
                      <a:pt x="168" y="10"/>
                    </a:lnTo>
                    <a:lnTo>
                      <a:pt x="186" y="20"/>
                    </a:lnTo>
                    <a:lnTo>
                      <a:pt x="201" y="36"/>
                    </a:lnTo>
                    <a:lnTo>
                      <a:pt x="212" y="53"/>
                    </a:lnTo>
                    <a:lnTo>
                      <a:pt x="219" y="74"/>
                    </a:lnTo>
                    <a:lnTo>
                      <a:pt x="222" y="95"/>
                    </a:lnTo>
                    <a:lnTo>
                      <a:pt x="220" y="116"/>
                    </a:lnTo>
                    <a:lnTo>
                      <a:pt x="216" y="133"/>
                    </a:lnTo>
                    <a:lnTo>
                      <a:pt x="210" y="149"/>
                    </a:lnTo>
                    <a:lnTo>
                      <a:pt x="204" y="162"/>
                    </a:lnTo>
                    <a:lnTo>
                      <a:pt x="197" y="172"/>
                    </a:lnTo>
                    <a:lnTo>
                      <a:pt x="195" y="176"/>
                    </a:lnTo>
                    <a:lnTo>
                      <a:pt x="223" y="281"/>
                    </a:lnTo>
                    <a:lnTo>
                      <a:pt x="96" y="281"/>
                    </a:lnTo>
                    <a:lnTo>
                      <a:pt x="87" y="233"/>
                    </a:lnTo>
                    <a:lnTo>
                      <a:pt x="54" y="234"/>
                    </a:lnTo>
                    <a:lnTo>
                      <a:pt x="43" y="233"/>
                    </a:lnTo>
                    <a:lnTo>
                      <a:pt x="36" y="233"/>
                    </a:lnTo>
                    <a:lnTo>
                      <a:pt x="33" y="233"/>
                    </a:lnTo>
                    <a:lnTo>
                      <a:pt x="30" y="233"/>
                    </a:lnTo>
                    <a:lnTo>
                      <a:pt x="30" y="176"/>
                    </a:lnTo>
                    <a:lnTo>
                      <a:pt x="0" y="176"/>
                    </a:lnTo>
                    <a:lnTo>
                      <a:pt x="31" y="118"/>
                    </a:lnTo>
                    <a:lnTo>
                      <a:pt x="31" y="95"/>
                    </a:lnTo>
                    <a:lnTo>
                      <a:pt x="33" y="74"/>
                    </a:lnTo>
                    <a:lnTo>
                      <a:pt x="41" y="53"/>
                    </a:lnTo>
                    <a:lnTo>
                      <a:pt x="52" y="36"/>
                    </a:lnTo>
                    <a:lnTo>
                      <a:pt x="67" y="20"/>
                    </a:lnTo>
                    <a:lnTo>
                      <a:pt x="84" y="10"/>
                    </a:lnTo>
                    <a:lnTo>
                      <a:pt x="105" y="2"/>
                    </a:lnTo>
                    <a:lnTo>
                      <a:pt x="1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2" name="Freeform 139"/>
              <p:cNvSpPr>
                <a:spLocks noEditPoints="1"/>
              </p:cNvSpPr>
              <p:nvPr/>
            </p:nvSpPr>
            <p:spPr bwMode="auto">
              <a:xfrm>
                <a:off x="3973513" y="4791076"/>
                <a:ext cx="219075" cy="214313"/>
              </a:xfrm>
              <a:custGeom>
                <a:avLst/>
                <a:gdLst>
                  <a:gd name="T0" fmla="*/ 70 w 138"/>
                  <a:gd name="T1" fmla="*/ 6 h 135"/>
                  <a:gd name="T2" fmla="*/ 50 w 138"/>
                  <a:gd name="T3" fmla="*/ 9 h 135"/>
                  <a:gd name="T4" fmla="*/ 33 w 138"/>
                  <a:gd name="T5" fmla="*/ 18 h 135"/>
                  <a:gd name="T6" fmla="*/ 19 w 138"/>
                  <a:gd name="T7" fmla="*/ 32 h 135"/>
                  <a:gd name="T8" fmla="*/ 10 w 138"/>
                  <a:gd name="T9" fmla="*/ 48 h 135"/>
                  <a:gd name="T10" fmla="*/ 7 w 138"/>
                  <a:gd name="T11" fmla="*/ 68 h 135"/>
                  <a:gd name="T12" fmla="*/ 10 w 138"/>
                  <a:gd name="T13" fmla="*/ 87 h 135"/>
                  <a:gd name="T14" fmla="*/ 19 w 138"/>
                  <a:gd name="T15" fmla="*/ 103 h 135"/>
                  <a:gd name="T16" fmla="*/ 33 w 138"/>
                  <a:gd name="T17" fmla="*/ 117 h 135"/>
                  <a:gd name="T18" fmla="*/ 50 w 138"/>
                  <a:gd name="T19" fmla="*/ 125 h 135"/>
                  <a:gd name="T20" fmla="*/ 70 w 138"/>
                  <a:gd name="T21" fmla="*/ 128 h 135"/>
                  <a:gd name="T22" fmla="*/ 89 w 138"/>
                  <a:gd name="T23" fmla="*/ 125 h 135"/>
                  <a:gd name="T24" fmla="*/ 107 w 138"/>
                  <a:gd name="T25" fmla="*/ 117 h 135"/>
                  <a:gd name="T26" fmla="*/ 121 w 138"/>
                  <a:gd name="T27" fmla="*/ 103 h 135"/>
                  <a:gd name="T28" fmla="*/ 129 w 138"/>
                  <a:gd name="T29" fmla="*/ 87 h 135"/>
                  <a:gd name="T30" fmla="*/ 133 w 138"/>
                  <a:gd name="T31" fmla="*/ 68 h 135"/>
                  <a:gd name="T32" fmla="*/ 129 w 138"/>
                  <a:gd name="T33" fmla="*/ 48 h 135"/>
                  <a:gd name="T34" fmla="*/ 121 w 138"/>
                  <a:gd name="T35" fmla="*/ 32 h 135"/>
                  <a:gd name="T36" fmla="*/ 107 w 138"/>
                  <a:gd name="T37" fmla="*/ 18 h 135"/>
                  <a:gd name="T38" fmla="*/ 89 w 138"/>
                  <a:gd name="T39" fmla="*/ 9 h 135"/>
                  <a:gd name="T40" fmla="*/ 70 w 138"/>
                  <a:gd name="T41" fmla="*/ 6 h 135"/>
                  <a:gd name="T42" fmla="*/ 70 w 138"/>
                  <a:gd name="T43" fmla="*/ 0 h 135"/>
                  <a:gd name="T44" fmla="*/ 88 w 138"/>
                  <a:gd name="T45" fmla="*/ 2 h 135"/>
                  <a:gd name="T46" fmla="*/ 104 w 138"/>
                  <a:gd name="T47" fmla="*/ 9 h 135"/>
                  <a:gd name="T48" fmla="*/ 119 w 138"/>
                  <a:gd name="T49" fmla="*/ 20 h 135"/>
                  <a:gd name="T50" fmla="*/ 129 w 138"/>
                  <a:gd name="T51" fmla="*/ 34 h 135"/>
                  <a:gd name="T52" fmla="*/ 136 w 138"/>
                  <a:gd name="T53" fmla="*/ 49 h 135"/>
                  <a:gd name="T54" fmla="*/ 138 w 138"/>
                  <a:gd name="T55" fmla="*/ 68 h 135"/>
                  <a:gd name="T56" fmla="*/ 136 w 138"/>
                  <a:gd name="T57" fmla="*/ 85 h 135"/>
                  <a:gd name="T58" fmla="*/ 129 w 138"/>
                  <a:gd name="T59" fmla="*/ 101 h 135"/>
                  <a:gd name="T60" fmla="*/ 119 w 138"/>
                  <a:gd name="T61" fmla="*/ 115 h 135"/>
                  <a:gd name="T62" fmla="*/ 104 w 138"/>
                  <a:gd name="T63" fmla="*/ 125 h 135"/>
                  <a:gd name="T64" fmla="*/ 88 w 138"/>
                  <a:gd name="T65" fmla="*/ 133 h 135"/>
                  <a:gd name="T66" fmla="*/ 70 w 138"/>
                  <a:gd name="T67" fmla="*/ 135 h 135"/>
                  <a:gd name="T68" fmla="*/ 51 w 138"/>
                  <a:gd name="T69" fmla="*/ 133 h 135"/>
                  <a:gd name="T70" fmla="*/ 35 w 138"/>
                  <a:gd name="T71" fmla="*/ 125 h 135"/>
                  <a:gd name="T72" fmla="*/ 21 w 138"/>
                  <a:gd name="T73" fmla="*/ 115 h 135"/>
                  <a:gd name="T74" fmla="*/ 10 w 138"/>
                  <a:gd name="T75" fmla="*/ 101 h 135"/>
                  <a:gd name="T76" fmla="*/ 3 w 138"/>
                  <a:gd name="T77" fmla="*/ 85 h 135"/>
                  <a:gd name="T78" fmla="*/ 0 w 138"/>
                  <a:gd name="T79" fmla="*/ 68 h 135"/>
                  <a:gd name="T80" fmla="*/ 3 w 138"/>
                  <a:gd name="T81" fmla="*/ 49 h 135"/>
                  <a:gd name="T82" fmla="*/ 10 w 138"/>
                  <a:gd name="T83" fmla="*/ 34 h 135"/>
                  <a:gd name="T84" fmla="*/ 21 w 138"/>
                  <a:gd name="T85" fmla="*/ 20 h 135"/>
                  <a:gd name="T86" fmla="*/ 35 w 138"/>
                  <a:gd name="T87" fmla="*/ 9 h 135"/>
                  <a:gd name="T88" fmla="*/ 51 w 138"/>
                  <a:gd name="T89" fmla="*/ 2 h 135"/>
                  <a:gd name="T90" fmla="*/ 70 w 138"/>
                  <a:gd name="T9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8" h="135">
                    <a:moveTo>
                      <a:pt x="70" y="6"/>
                    </a:moveTo>
                    <a:lnTo>
                      <a:pt x="50" y="9"/>
                    </a:lnTo>
                    <a:lnTo>
                      <a:pt x="33" y="18"/>
                    </a:lnTo>
                    <a:lnTo>
                      <a:pt x="19" y="32"/>
                    </a:lnTo>
                    <a:lnTo>
                      <a:pt x="10" y="48"/>
                    </a:lnTo>
                    <a:lnTo>
                      <a:pt x="7" y="68"/>
                    </a:lnTo>
                    <a:lnTo>
                      <a:pt x="10" y="87"/>
                    </a:lnTo>
                    <a:lnTo>
                      <a:pt x="19" y="103"/>
                    </a:lnTo>
                    <a:lnTo>
                      <a:pt x="33" y="117"/>
                    </a:lnTo>
                    <a:lnTo>
                      <a:pt x="50" y="125"/>
                    </a:lnTo>
                    <a:lnTo>
                      <a:pt x="70" y="128"/>
                    </a:lnTo>
                    <a:lnTo>
                      <a:pt x="89" y="125"/>
                    </a:lnTo>
                    <a:lnTo>
                      <a:pt x="107" y="117"/>
                    </a:lnTo>
                    <a:lnTo>
                      <a:pt x="121" y="103"/>
                    </a:lnTo>
                    <a:lnTo>
                      <a:pt x="129" y="87"/>
                    </a:lnTo>
                    <a:lnTo>
                      <a:pt x="133" y="68"/>
                    </a:lnTo>
                    <a:lnTo>
                      <a:pt x="129" y="48"/>
                    </a:lnTo>
                    <a:lnTo>
                      <a:pt x="121" y="32"/>
                    </a:lnTo>
                    <a:lnTo>
                      <a:pt x="107" y="18"/>
                    </a:lnTo>
                    <a:lnTo>
                      <a:pt x="89" y="9"/>
                    </a:lnTo>
                    <a:lnTo>
                      <a:pt x="70" y="6"/>
                    </a:lnTo>
                    <a:close/>
                    <a:moveTo>
                      <a:pt x="70" y="0"/>
                    </a:moveTo>
                    <a:lnTo>
                      <a:pt x="88" y="2"/>
                    </a:lnTo>
                    <a:lnTo>
                      <a:pt x="104" y="9"/>
                    </a:lnTo>
                    <a:lnTo>
                      <a:pt x="119" y="20"/>
                    </a:lnTo>
                    <a:lnTo>
                      <a:pt x="129" y="34"/>
                    </a:lnTo>
                    <a:lnTo>
                      <a:pt x="136" y="49"/>
                    </a:lnTo>
                    <a:lnTo>
                      <a:pt x="138" y="68"/>
                    </a:lnTo>
                    <a:lnTo>
                      <a:pt x="136" y="85"/>
                    </a:lnTo>
                    <a:lnTo>
                      <a:pt x="129" y="101"/>
                    </a:lnTo>
                    <a:lnTo>
                      <a:pt x="119" y="115"/>
                    </a:lnTo>
                    <a:lnTo>
                      <a:pt x="104" y="125"/>
                    </a:lnTo>
                    <a:lnTo>
                      <a:pt x="88" y="133"/>
                    </a:lnTo>
                    <a:lnTo>
                      <a:pt x="70" y="135"/>
                    </a:lnTo>
                    <a:lnTo>
                      <a:pt x="51" y="133"/>
                    </a:lnTo>
                    <a:lnTo>
                      <a:pt x="35" y="125"/>
                    </a:lnTo>
                    <a:lnTo>
                      <a:pt x="21" y="115"/>
                    </a:lnTo>
                    <a:lnTo>
                      <a:pt x="10" y="101"/>
                    </a:lnTo>
                    <a:lnTo>
                      <a:pt x="3" y="85"/>
                    </a:lnTo>
                    <a:lnTo>
                      <a:pt x="0" y="68"/>
                    </a:lnTo>
                    <a:lnTo>
                      <a:pt x="3" y="49"/>
                    </a:lnTo>
                    <a:lnTo>
                      <a:pt x="10" y="34"/>
                    </a:lnTo>
                    <a:lnTo>
                      <a:pt x="21" y="20"/>
                    </a:lnTo>
                    <a:lnTo>
                      <a:pt x="35" y="9"/>
                    </a:lnTo>
                    <a:lnTo>
                      <a:pt x="51" y="2"/>
                    </a:lnTo>
                    <a:lnTo>
                      <a:pt x="7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3" name="Freeform 140"/>
              <p:cNvSpPr>
                <a:spLocks noEditPoints="1"/>
              </p:cNvSpPr>
              <p:nvPr/>
            </p:nvSpPr>
            <p:spPr bwMode="auto">
              <a:xfrm>
                <a:off x="4102101" y="4608513"/>
                <a:ext cx="233363" cy="204788"/>
              </a:xfrm>
              <a:custGeom>
                <a:avLst/>
                <a:gdLst>
                  <a:gd name="T0" fmla="*/ 52 w 147"/>
                  <a:gd name="T1" fmla="*/ 8 h 129"/>
                  <a:gd name="T2" fmla="*/ 18 w 147"/>
                  <a:gd name="T3" fmla="*/ 24 h 129"/>
                  <a:gd name="T4" fmla="*/ 5 w 147"/>
                  <a:gd name="T5" fmla="*/ 50 h 129"/>
                  <a:gd name="T6" fmla="*/ 18 w 147"/>
                  <a:gd name="T7" fmla="*/ 76 h 129"/>
                  <a:gd name="T8" fmla="*/ 52 w 147"/>
                  <a:gd name="T9" fmla="*/ 92 h 129"/>
                  <a:gd name="T10" fmla="*/ 80 w 147"/>
                  <a:gd name="T11" fmla="*/ 95 h 129"/>
                  <a:gd name="T12" fmla="*/ 89 w 147"/>
                  <a:gd name="T13" fmla="*/ 94 h 129"/>
                  <a:gd name="T14" fmla="*/ 90 w 147"/>
                  <a:gd name="T15" fmla="*/ 108 h 129"/>
                  <a:gd name="T16" fmla="*/ 94 w 147"/>
                  <a:gd name="T17" fmla="*/ 115 h 129"/>
                  <a:gd name="T18" fmla="*/ 105 w 147"/>
                  <a:gd name="T19" fmla="*/ 100 h 129"/>
                  <a:gd name="T20" fmla="*/ 109 w 147"/>
                  <a:gd name="T21" fmla="*/ 88 h 129"/>
                  <a:gd name="T22" fmla="*/ 123 w 147"/>
                  <a:gd name="T23" fmla="*/ 81 h 129"/>
                  <a:gd name="T24" fmla="*/ 138 w 147"/>
                  <a:gd name="T25" fmla="*/ 61 h 129"/>
                  <a:gd name="T26" fmla="*/ 137 w 147"/>
                  <a:gd name="T27" fmla="*/ 36 h 129"/>
                  <a:gd name="T28" fmla="*/ 114 w 147"/>
                  <a:gd name="T29" fmla="*/ 14 h 129"/>
                  <a:gd name="T30" fmla="*/ 73 w 147"/>
                  <a:gd name="T31" fmla="*/ 6 h 129"/>
                  <a:gd name="T32" fmla="*/ 93 w 147"/>
                  <a:gd name="T33" fmla="*/ 1 h 129"/>
                  <a:gd name="T34" fmla="*/ 125 w 147"/>
                  <a:gd name="T35" fmla="*/ 14 h 129"/>
                  <a:gd name="T36" fmla="*/ 144 w 147"/>
                  <a:gd name="T37" fmla="*/ 37 h 129"/>
                  <a:gd name="T38" fmla="*/ 145 w 147"/>
                  <a:gd name="T39" fmla="*/ 63 h 129"/>
                  <a:gd name="T40" fmla="*/ 129 w 147"/>
                  <a:gd name="T41" fmla="*/ 84 h 129"/>
                  <a:gd name="T42" fmla="*/ 109 w 147"/>
                  <a:gd name="T43" fmla="*/ 106 h 129"/>
                  <a:gd name="T44" fmla="*/ 94 w 147"/>
                  <a:gd name="T45" fmla="*/ 123 h 129"/>
                  <a:gd name="T46" fmla="*/ 85 w 147"/>
                  <a:gd name="T47" fmla="*/ 127 h 129"/>
                  <a:gd name="T48" fmla="*/ 81 w 147"/>
                  <a:gd name="T49" fmla="*/ 124 h 129"/>
                  <a:gd name="T50" fmla="*/ 83 w 147"/>
                  <a:gd name="T51" fmla="*/ 100 h 129"/>
                  <a:gd name="T52" fmla="*/ 54 w 147"/>
                  <a:gd name="T53" fmla="*/ 99 h 129"/>
                  <a:gd name="T54" fmla="*/ 21 w 147"/>
                  <a:gd name="T55" fmla="*/ 86 h 129"/>
                  <a:gd name="T56" fmla="*/ 2 w 147"/>
                  <a:gd name="T57" fmla="*/ 64 h 129"/>
                  <a:gd name="T58" fmla="*/ 2 w 147"/>
                  <a:gd name="T59" fmla="*/ 37 h 129"/>
                  <a:gd name="T60" fmla="*/ 21 w 147"/>
                  <a:gd name="T61" fmla="*/ 14 h 129"/>
                  <a:gd name="T62" fmla="*/ 54 w 147"/>
                  <a:gd name="T63" fmla="*/ 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7" h="129">
                    <a:moveTo>
                      <a:pt x="73" y="6"/>
                    </a:moveTo>
                    <a:lnTo>
                      <a:pt x="52" y="8"/>
                    </a:lnTo>
                    <a:lnTo>
                      <a:pt x="33" y="14"/>
                    </a:lnTo>
                    <a:lnTo>
                      <a:pt x="18" y="24"/>
                    </a:lnTo>
                    <a:lnTo>
                      <a:pt x="9" y="36"/>
                    </a:lnTo>
                    <a:lnTo>
                      <a:pt x="5" y="50"/>
                    </a:lnTo>
                    <a:lnTo>
                      <a:pt x="9" y="64"/>
                    </a:lnTo>
                    <a:lnTo>
                      <a:pt x="18" y="76"/>
                    </a:lnTo>
                    <a:lnTo>
                      <a:pt x="33" y="86"/>
                    </a:lnTo>
                    <a:lnTo>
                      <a:pt x="52" y="92"/>
                    </a:lnTo>
                    <a:lnTo>
                      <a:pt x="73" y="95"/>
                    </a:lnTo>
                    <a:lnTo>
                      <a:pt x="80" y="95"/>
                    </a:lnTo>
                    <a:lnTo>
                      <a:pt x="85" y="95"/>
                    </a:lnTo>
                    <a:lnTo>
                      <a:pt x="89" y="94"/>
                    </a:lnTo>
                    <a:lnTo>
                      <a:pt x="89" y="97"/>
                    </a:lnTo>
                    <a:lnTo>
                      <a:pt x="90" y="108"/>
                    </a:lnTo>
                    <a:lnTo>
                      <a:pt x="89" y="119"/>
                    </a:lnTo>
                    <a:lnTo>
                      <a:pt x="94" y="115"/>
                    </a:lnTo>
                    <a:lnTo>
                      <a:pt x="99" y="109"/>
                    </a:lnTo>
                    <a:lnTo>
                      <a:pt x="105" y="100"/>
                    </a:lnTo>
                    <a:lnTo>
                      <a:pt x="109" y="89"/>
                    </a:lnTo>
                    <a:lnTo>
                      <a:pt x="109" y="88"/>
                    </a:lnTo>
                    <a:lnTo>
                      <a:pt x="111" y="87"/>
                    </a:lnTo>
                    <a:lnTo>
                      <a:pt x="123" y="81"/>
                    </a:lnTo>
                    <a:lnTo>
                      <a:pt x="133" y="72"/>
                    </a:lnTo>
                    <a:lnTo>
                      <a:pt x="138" y="61"/>
                    </a:lnTo>
                    <a:lnTo>
                      <a:pt x="141" y="50"/>
                    </a:lnTo>
                    <a:lnTo>
                      <a:pt x="137" y="36"/>
                    </a:lnTo>
                    <a:lnTo>
                      <a:pt x="128" y="24"/>
                    </a:lnTo>
                    <a:lnTo>
                      <a:pt x="114" y="14"/>
                    </a:lnTo>
                    <a:lnTo>
                      <a:pt x="95" y="8"/>
                    </a:lnTo>
                    <a:lnTo>
                      <a:pt x="73" y="6"/>
                    </a:lnTo>
                    <a:close/>
                    <a:moveTo>
                      <a:pt x="73" y="0"/>
                    </a:moveTo>
                    <a:lnTo>
                      <a:pt x="93" y="1"/>
                    </a:lnTo>
                    <a:lnTo>
                      <a:pt x="110" y="7"/>
                    </a:lnTo>
                    <a:lnTo>
                      <a:pt x="125" y="14"/>
                    </a:lnTo>
                    <a:lnTo>
                      <a:pt x="137" y="25"/>
                    </a:lnTo>
                    <a:lnTo>
                      <a:pt x="144" y="37"/>
                    </a:lnTo>
                    <a:lnTo>
                      <a:pt x="147" y="50"/>
                    </a:lnTo>
                    <a:lnTo>
                      <a:pt x="145" y="63"/>
                    </a:lnTo>
                    <a:lnTo>
                      <a:pt x="138" y="74"/>
                    </a:lnTo>
                    <a:lnTo>
                      <a:pt x="129" y="84"/>
                    </a:lnTo>
                    <a:lnTo>
                      <a:pt x="115" y="92"/>
                    </a:lnTo>
                    <a:lnTo>
                      <a:pt x="109" y="106"/>
                    </a:lnTo>
                    <a:lnTo>
                      <a:pt x="102" y="116"/>
                    </a:lnTo>
                    <a:lnTo>
                      <a:pt x="94" y="123"/>
                    </a:lnTo>
                    <a:lnTo>
                      <a:pt x="89" y="126"/>
                    </a:lnTo>
                    <a:lnTo>
                      <a:pt x="85" y="127"/>
                    </a:lnTo>
                    <a:lnTo>
                      <a:pt x="80" y="129"/>
                    </a:lnTo>
                    <a:lnTo>
                      <a:pt x="81" y="124"/>
                    </a:lnTo>
                    <a:lnTo>
                      <a:pt x="83" y="112"/>
                    </a:lnTo>
                    <a:lnTo>
                      <a:pt x="83" y="100"/>
                    </a:lnTo>
                    <a:lnTo>
                      <a:pt x="73" y="101"/>
                    </a:lnTo>
                    <a:lnTo>
                      <a:pt x="54" y="99"/>
                    </a:lnTo>
                    <a:lnTo>
                      <a:pt x="36" y="94"/>
                    </a:lnTo>
                    <a:lnTo>
                      <a:pt x="21" y="86"/>
                    </a:lnTo>
                    <a:lnTo>
                      <a:pt x="9" y="76"/>
                    </a:lnTo>
                    <a:lnTo>
                      <a:pt x="2" y="64"/>
                    </a:lnTo>
                    <a:lnTo>
                      <a:pt x="0" y="50"/>
                    </a:lnTo>
                    <a:lnTo>
                      <a:pt x="2" y="37"/>
                    </a:lnTo>
                    <a:lnTo>
                      <a:pt x="9" y="25"/>
                    </a:lnTo>
                    <a:lnTo>
                      <a:pt x="21" y="14"/>
                    </a:lnTo>
                    <a:lnTo>
                      <a:pt x="36" y="7"/>
                    </a:lnTo>
                    <a:lnTo>
                      <a:pt x="54" y="1"/>
                    </a:lnTo>
                    <a:lnTo>
                      <a:pt x="7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4" name="Rectangle 141"/>
              <p:cNvSpPr>
                <a:spLocks noChangeArrowheads="1"/>
              </p:cNvSpPr>
              <p:nvPr/>
            </p:nvSpPr>
            <p:spPr bwMode="auto">
              <a:xfrm>
                <a:off x="4156076" y="4664076"/>
                <a:ext cx="120650" cy="952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5" name="Rectangle 142"/>
              <p:cNvSpPr>
                <a:spLocks noChangeArrowheads="1"/>
              </p:cNvSpPr>
              <p:nvPr/>
            </p:nvSpPr>
            <p:spPr bwMode="auto">
              <a:xfrm>
                <a:off x="4156076" y="4705351"/>
                <a:ext cx="120650" cy="952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0" name="组合 209"/>
            <p:cNvGrpSpPr/>
            <p:nvPr/>
          </p:nvGrpSpPr>
          <p:grpSpPr>
            <a:xfrm>
              <a:off x="4969565" y="4232245"/>
              <a:ext cx="531267" cy="400627"/>
              <a:chOff x="5394326" y="4732338"/>
              <a:chExt cx="484188" cy="365125"/>
            </a:xfrm>
            <a:grpFill/>
          </p:grpSpPr>
          <p:sp>
            <p:nvSpPr>
              <p:cNvPr id="190" name="Freeform 143"/>
              <p:cNvSpPr/>
              <p:nvPr/>
            </p:nvSpPr>
            <p:spPr bwMode="auto">
              <a:xfrm>
                <a:off x="5394326" y="4760913"/>
                <a:ext cx="484188" cy="336550"/>
              </a:xfrm>
              <a:custGeom>
                <a:avLst/>
                <a:gdLst>
                  <a:gd name="T0" fmla="*/ 0 w 305"/>
                  <a:gd name="T1" fmla="*/ 0 h 212"/>
                  <a:gd name="T2" fmla="*/ 6 w 305"/>
                  <a:gd name="T3" fmla="*/ 0 h 212"/>
                  <a:gd name="T4" fmla="*/ 6 w 305"/>
                  <a:gd name="T5" fmla="*/ 206 h 212"/>
                  <a:gd name="T6" fmla="*/ 305 w 305"/>
                  <a:gd name="T7" fmla="*/ 206 h 212"/>
                  <a:gd name="T8" fmla="*/ 305 w 305"/>
                  <a:gd name="T9" fmla="*/ 212 h 212"/>
                  <a:gd name="T10" fmla="*/ 0 w 305"/>
                  <a:gd name="T11" fmla="*/ 212 h 212"/>
                  <a:gd name="T12" fmla="*/ 0 w 305"/>
                  <a:gd name="T1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5" h="212">
                    <a:moveTo>
                      <a:pt x="0" y="0"/>
                    </a:moveTo>
                    <a:lnTo>
                      <a:pt x="6" y="0"/>
                    </a:lnTo>
                    <a:lnTo>
                      <a:pt x="6" y="206"/>
                    </a:lnTo>
                    <a:lnTo>
                      <a:pt x="305" y="206"/>
                    </a:lnTo>
                    <a:lnTo>
                      <a:pt x="305" y="212"/>
                    </a:lnTo>
                    <a:lnTo>
                      <a:pt x="0" y="2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1" name="Freeform 144"/>
              <p:cNvSpPr>
                <a:spLocks noEditPoints="1"/>
              </p:cNvSpPr>
              <p:nvPr/>
            </p:nvSpPr>
            <p:spPr bwMode="auto">
              <a:xfrm>
                <a:off x="5449888" y="4946651"/>
                <a:ext cx="76200" cy="123825"/>
              </a:xfrm>
              <a:custGeom>
                <a:avLst/>
                <a:gdLst>
                  <a:gd name="T0" fmla="*/ 23 w 48"/>
                  <a:gd name="T1" fmla="*/ 7 h 78"/>
                  <a:gd name="T2" fmla="*/ 19 w 48"/>
                  <a:gd name="T3" fmla="*/ 8 h 78"/>
                  <a:gd name="T4" fmla="*/ 15 w 48"/>
                  <a:gd name="T5" fmla="*/ 9 h 78"/>
                  <a:gd name="T6" fmla="*/ 11 w 48"/>
                  <a:gd name="T7" fmla="*/ 11 h 78"/>
                  <a:gd name="T8" fmla="*/ 8 w 48"/>
                  <a:gd name="T9" fmla="*/ 15 h 78"/>
                  <a:gd name="T10" fmla="*/ 7 w 48"/>
                  <a:gd name="T11" fmla="*/ 19 h 78"/>
                  <a:gd name="T12" fmla="*/ 6 w 48"/>
                  <a:gd name="T13" fmla="*/ 23 h 78"/>
                  <a:gd name="T14" fmla="*/ 6 w 48"/>
                  <a:gd name="T15" fmla="*/ 73 h 78"/>
                  <a:gd name="T16" fmla="*/ 42 w 48"/>
                  <a:gd name="T17" fmla="*/ 73 h 78"/>
                  <a:gd name="T18" fmla="*/ 42 w 48"/>
                  <a:gd name="T19" fmla="*/ 23 h 78"/>
                  <a:gd name="T20" fmla="*/ 42 w 48"/>
                  <a:gd name="T21" fmla="*/ 19 h 78"/>
                  <a:gd name="T22" fmla="*/ 40 w 48"/>
                  <a:gd name="T23" fmla="*/ 15 h 78"/>
                  <a:gd name="T24" fmla="*/ 37 w 48"/>
                  <a:gd name="T25" fmla="*/ 11 h 78"/>
                  <a:gd name="T26" fmla="*/ 34 w 48"/>
                  <a:gd name="T27" fmla="*/ 9 h 78"/>
                  <a:gd name="T28" fmla="*/ 30 w 48"/>
                  <a:gd name="T29" fmla="*/ 8 h 78"/>
                  <a:gd name="T30" fmla="*/ 25 w 48"/>
                  <a:gd name="T31" fmla="*/ 7 h 78"/>
                  <a:gd name="T32" fmla="*/ 23 w 48"/>
                  <a:gd name="T33" fmla="*/ 7 h 78"/>
                  <a:gd name="T34" fmla="*/ 23 w 48"/>
                  <a:gd name="T35" fmla="*/ 0 h 78"/>
                  <a:gd name="T36" fmla="*/ 25 w 48"/>
                  <a:gd name="T37" fmla="*/ 0 h 78"/>
                  <a:gd name="T38" fmla="*/ 37 w 48"/>
                  <a:gd name="T39" fmla="*/ 3 h 78"/>
                  <a:gd name="T40" fmla="*/ 45 w 48"/>
                  <a:gd name="T41" fmla="*/ 12 h 78"/>
                  <a:gd name="T42" fmla="*/ 48 w 48"/>
                  <a:gd name="T43" fmla="*/ 23 h 78"/>
                  <a:gd name="T44" fmla="*/ 48 w 48"/>
                  <a:gd name="T45" fmla="*/ 78 h 78"/>
                  <a:gd name="T46" fmla="*/ 0 w 48"/>
                  <a:gd name="T47" fmla="*/ 78 h 78"/>
                  <a:gd name="T48" fmla="*/ 0 w 48"/>
                  <a:gd name="T49" fmla="*/ 23 h 78"/>
                  <a:gd name="T50" fmla="*/ 4 w 48"/>
                  <a:gd name="T51" fmla="*/ 12 h 78"/>
                  <a:gd name="T52" fmla="*/ 11 w 48"/>
                  <a:gd name="T53" fmla="*/ 3 h 78"/>
                  <a:gd name="T54" fmla="*/ 23 w 48"/>
                  <a:gd name="T55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78">
                    <a:moveTo>
                      <a:pt x="23" y="7"/>
                    </a:moveTo>
                    <a:lnTo>
                      <a:pt x="19" y="8"/>
                    </a:lnTo>
                    <a:lnTo>
                      <a:pt x="15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7" y="19"/>
                    </a:lnTo>
                    <a:lnTo>
                      <a:pt x="6" y="23"/>
                    </a:lnTo>
                    <a:lnTo>
                      <a:pt x="6" y="73"/>
                    </a:lnTo>
                    <a:lnTo>
                      <a:pt x="42" y="73"/>
                    </a:lnTo>
                    <a:lnTo>
                      <a:pt x="42" y="23"/>
                    </a:lnTo>
                    <a:lnTo>
                      <a:pt x="42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30" y="8"/>
                    </a:lnTo>
                    <a:lnTo>
                      <a:pt x="25" y="7"/>
                    </a:lnTo>
                    <a:lnTo>
                      <a:pt x="23" y="7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2"/>
                    </a:lnTo>
                    <a:lnTo>
                      <a:pt x="48" y="23"/>
                    </a:lnTo>
                    <a:lnTo>
                      <a:pt x="48" y="78"/>
                    </a:lnTo>
                    <a:lnTo>
                      <a:pt x="0" y="78"/>
                    </a:lnTo>
                    <a:lnTo>
                      <a:pt x="0" y="23"/>
                    </a:lnTo>
                    <a:lnTo>
                      <a:pt x="4" y="12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2" name="Freeform 145"/>
              <p:cNvSpPr>
                <a:spLocks noEditPoints="1"/>
              </p:cNvSpPr>
              <p:nvPr/>
            </p:nvSpPr>
            <p:spPr bwMode="auto">
              <a:xfrm>
                <a:off x="5556251" y="4892676"/>
                <a:ext cx="74613" cy="177800"/>
              </a:xfrm>
              <a:custGeom>
                <a:avLst/>
                <a:gdLst>
                  <a:gd name="T0" fmla="*/ 22 w 47"/>
                  <a:gd name="T1" fmla="*/ 7 h 112"/>
                  <a:gd name="T2" fmla="*/ 18 w 47"/>
                  <a:gd name="T3" fmla="*/ 7 h 112"/>
                  <a:gd name="T4" fmla="*/ 14 w 47"/>
                  <a:gd name="T5" fmla="*/ 9 h 112"/>
                  <a:gd name="T6" fmla="*/ 11 w 47"/>
                  <a:gd name="T7" fmla="*/ 11 h 112"/>
                  <a:gd name="T8" fmla="*/ 8 w 47"/>
                  <a:gd name="T9" fmla="*/ 15 h 112"/>
                  <a:gd name="T10" fmla="*/ 6 w 47"/>
                  <a:gd name="T11" fmla="*/ 19 h 112"/>
                  <a:gd name="T12" fmla="*/ 6 w 47"/>
                  <a:gd name="T13" fmla="*/ 23 h 112"/>
                  <a:gd name="T14" fmla="*/ 6 w 47"/>
                  <a:gd name="T15" fmla="*/ 107 h 112"/>
                  <a:gd name="T16" fmla="*/ 42 w 47"/>
                  <a:gd name="T17" fmla="*/ 107 h 112"/>
                  <a:gd name="T18" fmla="*/ 42 w 47"/>
                  <a:gd name="T19" fmla="*/ 23 h 112"/>
                  <a:gd name="T20" fmla="*/ 41 w 47"/>
                  <a:gd name="T21" fmla="*/ 19 h 112"/>
                  <a:gd name="T22" fmla="*/ 40 w 47"/>
                  <a:gd name="T23" fmla="*/ 15 h 112"/>
                  <a:gd name="T24" fmla="*/ 37 w 47"/>
                  <a:gd name="T25" fmla="*/ 11 h 112"/>
                  <a:gd name="T26" fmla="*/ 33 w 47"/>
                  <a:gd name="T27" fmla="*/ 9 h 112"/>
                  <a:gd name="T28" fmla="*/ 29 w 47"/>
                  <a:gd name="T29" fmla="*/ 7 h 112"/>
                  <a:gd name="T30" fmla="*/ 25 w 47"/>
                  <a:gd name="T31" fmla="*/ 7 h 112"/>
                  <a:gd name="T32" fmla="*/ 22 w 47"/>
                  <a:gd name="T33" fmla="*/ 7 h 112"/>
                  <a:gd name="T34" fmla="*/ 22 w 47"/>
                  <a:gd name="T35" fmla="*/ 0 h 112"/>
                  <a:gd name="T36" fmla="*/ 25 w 47"/>
                  <a:gd name="T37" fmla="*/ 0 h 112"/>
                  <a:gd name="T38" fmla="*/ 37 w 47"/>
                  <a:gd name="T39" fmla="*/ 4 h 112"/>
                  <a:gd name="T40" fmla="*/ 44 w 47"/>
                  <a:gd name="T41" fmla="*/ 12 h 112"/>
                  <a:gd name="T42" fmla="*/ 47 w 47"/>
                  <a:gd name="T43" fmla="*/ 23 h 112"/>
                  <a:gd name="T44" fmla="*/ 47 w 47"/>
                  <a:gd name="T45" fmla="*/ 112 h 112"/>
                  <a:gd name="T46" fmla="*/ 0 w 47"/>
                  <a:gd name="T47" fmla="*/ 112 h 112"/>
                  <a:gd name="T48" fmla="*/ 0 w 47"/>
                  <a:gd name="T49" fmla="*/ 23 h 112"/>
                  <a:gd name="T50" fmla="*/ 3 w 47"/>
                  <a:gd name="T51" fmla="*/ 12 h 112"/>
                  <a:gd name="T52" fmla="*/ 11 w 47"/>
                  <a:gd name="T53" fmla="*/ 4 h 112"/>
                  <a:gd name="T54" fmla="*/ 22 w 47"/>
                  <a:gd name="T5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112">
                    <a:moveTo>
                      <a:pt x="22" y="7"/>
                    </a:moveTo>
                    <a:lnTo>
                      <a:pt x="18" y="7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6" y="19"/>
                    </a:lnTo>
                    <a:lnTo>
                      <a:pt x="6" y="23"/>
                    </a:lnTo>
                    <a:lnTo>
                      <a:pt x="6" y="107"/>
                    </a:lnTo>
                    <a:lnTo>
                      <a:pt x="42" y="107"/>
                    </a:lnTo>
                    <a:lnTo>
                      <a:pt x="42" y="23"/>
                    </a:lnTo>
                    <a:lnTo>
                      <a:pt x="41" y="19"/>
                    </a:lnTo>
                    <a:lnTo>
                      <a:pt x="40" y="15"/>
                    </a:lnTo>
                    <a:lnTo>
                      <a:pt x="37" y="11"/>
                    </a:lnTo>
                    <a:lnTo>
                      <a:pt x="33" y="9"/>
                    </a:lnTo>
                    <a:lnTo>
                      <a:pt x="29" y="7"/>
                    </a:lnTo>
                    <a:lnTo>
                      <a:pt x="25" y="7"/>
                    </a:lnTo>
                    <a:lnTo>
                      <a:pt x="22" y="7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7" y="4"/>
                    </a:lnTo>
                    <a:lnTo>
                      <a:pt x="44" y="12"/>
                    </a:lnTo>
                    <a:lnTo>
                      <a:pt x="47" y="23"/>
                    </a:lnTo>
                    <a:lnTo>
                      <a:pt x="47" y="112"/>
                    </a:lnTo>
                    <a:lnTo>
                      <a:pt x="0" y="112"/>
                    </a:lnTo>
                    <a:lnTo>
                      <a:pt x="0" y="23"/>
                    </a:lnTo>
                    <a:lnTo>
                      <a:pt x="3" y="12"/>
                    </a:lnTo>
                    <a:lnTo>
                      <a:pt x="11" y="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3" name="Freeform 146"/>
              <p:cNvSpPr>
                <a:spLocks noEditPoints="1"/>
              </p:cNvSpPr>
              <p:nvPr/>
            </p:nvSpPr>
            <p:spPr bwMode="auto">
              <a:xfrm>
                <a:off x="5662613" y="4840288"/>
                <a:ext cx="76200" cy="230188"/>
              </a:xfrm>
              <a:custGeom>
                <a:avLst/>
                <a:gdLst>
                  <a:gd name="T0" fmla="*/ 22 w 48"/>
                  <a:gd name="T1" fmla="*/ 6 h 145"/>
                  <a:gd name="T2" fmla="*/ 17 w 48"/>
                  <a:gd name="T3" fmla="*/ 6 h 145"/>
                  <a:gd name="T4" fmla="*/ 14 w 48"/>
                  <a:gd name="T5" fmla="*/ 8 h 145"/>
                  <a:gd name="T6" fmla="*/ 11 w 48"/>
                  <a:gd name="T7" fmla="*/ 11 h 145"/>
                  <a:gd name="T8" fmla="*/ 8 w 48"/>
                  <a:gd name="T9" fmla="*/ 14 h 145"/>
                  <a:gd name="T10" fmla="*/ 6 w 48"/>
                  <a:gd name="T11" fmla="*/ 18 h 145"/>
                  <a:gd name="T12" fmla="*/ 5 w 48"/>
                  <a:gd name="T13" fmla="*/ 23 h 145"/>
                  <a:gd name="T14" fmla="*/ 5 w 48"/>
                  <a:gd name="T15" fmla="*/ 140 h 145"/>
                  <a:gd name="T16" fmla="*/ 41 w 48"/>
                  <a:gd name="T17" fmla="*/ 140 h 145"/>
                  <a:gd name="T18" fmla="*/ 41 w 48"/>
                  <a:gd name="T19" fmla="*/ 23 h 145"/>
                  <a:gd name="T20" fmla="*/ 40 w 48"/>
                  <a:gd name="T21" fmla="*/ 18 h 145"/>
                  <a:gd name="T22" fmla="*/ 39 w 48"/>
                  <a:gd name="T23" fmla="*/ 14 h 145"/>
                  <a:gd name="T24" fmla="*/ 36 w 48"/>
                  <a:gd name="T25" fmla="*/ 11 h 145"/>
                  <a:gd name="T26" fmla="*/ 33 w 48"/>
                  <a:gd name="T27" fmla="*/ 8 h 145"/>
                  <a:gd name="T28" fmla="*/ 29 w 48"/>
                  <a:gd name="T29" fmla="*/ 6 h 145"/>
                  <a:gd name="T30" fmla="*/ 25 w 48"/>
                  <a:gd name="T31" fmla="*/ 6 h 145"/>
                  <a:gd name="T32" fmla="*/ 22 w 48"/>
                  <a:gd name="T33" fmla="*/ 6 h 145"/>
                  <a:gd name="T34" fmla="*/ 22 w 48"/>
                  <a:gd name="T35" fmla="*/ 0 h 145"/>
                  <a:gd name="T36" fmla="*/ 25 w 48"/>
                  <a:gd name="T37" fmla="*/ 0 h 145"/>
                  <a:gd name="T38" fmla="*/ 36 w 48"/>
                  <a:gd name="T39" fmla="*/ 3 h 145"/>
                  <a:gd name="T40" fmla="*/ 44 w 48"/>
                  <a:gd name="T41" fmla="*/ 12 h 145"/>
                  <a:gd name="T42" fmla="*/ 48 w 48"/>
                  <a:gd name="T43" fmla="*/ 23 h 145"/>
                  <a:gd name="T44" fmla="*/ 48 w 48"/>
                  <a:gd name="T45" fmla="*/ 145 h 145"/>
                  <a:gd name="T46" fmla="*/ 0 w 48"/>
                  <a:gd name="T47" fmla="*/ 145 h 145"/>
                  <a:gd name="T48" fmla="*/ 0 w 48"/>
                  <a:gd name="T49" fmla="*/ 23 h 145"/>
                  <a:gd name="T50" fmla="*/ 2 w 48"/>
                  <a:gd name="T51" fmla="*/ 12 h 145"/>
                  <a:gd name="T52" fmla="*/ 11 w 48"/>
                  <a:gd name="T53" fmla="*/ 3 h 145"/>
                  <a:gd name="T54" fmla="*/ 22 w 48"/>
                  <a:gd name="T55" fmla="*/ 0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45">
                    <a:moveTo>
                      <a:pt x="22" y="6"/>
                    </a:moveTo>
                    <a:lnTo>
                      <a:pt x="17" y="6"/>
                    </a:lnTo>
                    <a:lnTo>
                      <a:pt x="14" y="8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6" y="18"/>
                    </a:lnTo>
                    <a:lnTo>
                      <a:pt x="5" y="23"/>
                    </a:lnTo>
                    <a:lnTo>
                      <a:pt x="5" y="140"/>
                    </a:lnTo>
                    <a:lnTo>
                      <a:pt x="41" y="140"/>
                    </a:lnTo>
                    <a:lnTo>
                      <a:pt x="41" y="23"/>
                    </a:lnTo>
                    <a:lnTo>
                      <a:pt x="40" y="18"/>
                    </a:lnTo>
                    <a:lnTo>
                      <a:pt x="39" y="14"/>
                    </a:lnTo>
                    <a:lnTo>
                      <a:pt x="36" y="11"/>
                    </a:lnTo>
                    <a:lnTo>
                      <a:pt x="33" y="8"/>
                    </a:lnTo>
                    <a:lnTo>
                      <a:pt x="29" y="6"/>
                    </a:lnTo>
                    <a:lnTo>
                      <a:pt x="25" y="6"/>
                    </a:lnTo>
                    <a:lnTo>
                      <a:pt x="22" y="6"/>
                    </a:lnTo>
                    <a:close/>
                    <a:moveTo>
                      <a:pt x="22" y="0"/>
                    </a:moveTo>
                    <a:lnTo>
                      <a:pt x="25" y="0"/>
                    </a:lnTo>
                    <a:lnTo>
                      <a:pt x="36" y="3"/>
                    </a:lnTo>
                    <a:lnTo>
                      <a:pt x="44" y="12"/>
                    </a:lnTo>
                    <a:lnTo>
                      <a:pt x="48" y="23"/>
                    </a:lnTo>
                    <a:lnTo>
                      <a:pt x="48" y="145"/>
                    </a:lnTo>
                    <a:lnTo>
                      <a:pt x="0" y="145"/>
                    </a:lnTo>
                    <a:lnTo>
                      <a:pt x="0" y="23"/>
                    </a:lnTo>
                    <a:lnTo>
                      <a:pt x="2" y="12"/>
                    </a:lnTo>
                    <a:lnTo>
                      <a:pt x="11" y="3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4" name="Freeform 147"/>
              <p:cNvSpPr>
                <a:spLocks noEditPoints="1"/>
              </p:cNvSpPr>
              <p:nvPr/>
            </p:nvSpPr>
            <p:spPr bwMode="auto">
              <a:xfrm>
                <a:off x="5767388" y="4784726"/>
                <a:ext cx="76200" cy="285750"/>
              </a:xfrm>
              <a:custGeom>
                <a:avLst/>
                <a:gdLst>
                  <a:gd name="T0" fmla="*/ 23 w 48"/>
                  <a:gd name="T1" fmla="*/ 5 h 180"/>
                  <a:gd name="T2" fmla="*/ 19 w 48"/>
                  <a:gd name="T3" fmla="*/ 6 h 180"/>
                  <a:gd name="T4" fmla="*/ 14 w 48"/>
                  <a:gd name="T5" fmla="*/ 9 h 180"/>
                  <a:gd name="T6" fmla="*/ 11 w 48"/>
                  <a:gd name="T7" fmla="*/ 11 h 180"/>
                  <a:gd name="T8" fmla="*/ 8 w 48"/>
                  <a:gd name="T9" fmla="*/ 14 h 180"/>
                  <a:gd name="T10" fmla="*/ 7 w 48"/>
                  <a:gd name="T11" fmla="*/ 18 h 180"/>
                  <a:gd name="T12" fmla="*/ 6 w 48"/>
                  <a:gd name="T13" fmla="*/ 23 h 180"/>
                  <a:gd name="T14" fmla="*/ 6 w 48"/>
                  <a:gd name="T15" fmla="*/ 175 h 180"/>
                  <a:gd name="T16" fmla="*/ 41 w 48"/>
                  <a:gd name="T17" fmla="*/ 175 h 180"/>
                  <a:gd name="T18" fmla="*/ 41 w 48"/>
                  <a:gd name="T19" fmla="*/ 23 h 180"/>
                  <a:gd name="T20" fmla="*/ 41 w 48"/>
                  <a:gd name="T21" fmla="*/ 18 h 180"/>
                  <a:gd name="T22" fmla="*/ 39 w 48"/>
                  <a:gd name="T23" fmla="*/ 14 h 180"/>
                  <a:gd name="T24" fmla="*/ 37 w 48"/>
                  <a:gd name="T25" fmla="*/ 11 h 180"/>
                  <a:gd name="T26" fmla="*/ 34 w 48"/>
                  <a:gd name="T27" fmla="*/ 9 h 180"/>
                  <a:gd name="T28" fmla="*/ 29 w 48"/>
                  <a:gd name="T29" fmla="*/ 6 h 180"/>
                  <a:gd name="T30" fmla="*/ 25 w 48"/>
                  <a:gd name="T31" fmla="*/ 5 h 180"/>
                  <a:gd name="T32" fmla="*/ 23 w 48"/>
                  <a:gd name="T33" fmla="*/ 5 h 180"/>
                  <a:gd name="T34" fmla="*/ 23 w 48"/>
                  <a:gd name="T35" fmla="*/ 0 h 180"/>
                  <a:gd name="T36" fmla="*/ 25 w 48"/>
                  <a:gd name="T37" fmla="*/ 0 h 180"/>
                  <a:gd name="T38" fmla="*/ 37 w 48"/>
                  <a:gd name="T39" fmla="*/ 3 h 180"/>
                  <a:gd name="T40" fmla="*/ 45 w 48"/>
                  <a:gd name="T41" fmla="*/ 11 h 180"/>
                  <a:gd name="T42" fmla="*/ 48 w 48"/>
                  <a:gd name="T43" fmla="*/ 23 h 180"/>
                  <a:gd name="T44" fmla="*/ 48 w 48"/>
                  <a:gd name="T45" fmla="*/ 180 h 180"/>
                  <a:gd name="T46" fmla="*/ 0 w 48"/>
                  <a:gd name="T47" fmla="*/ 180 h 180"/>
                  <a:gd name="T48" fmla="*/ 0 w 48"/>
                  <a:gd name="T49" fmla="*/ 23 h 180"/>
                  <a:gd name="T50" fmla="*/ 3 w 48"/>
                  <a:gd name="T51" fmla="*/ 11 h 180"/>
                  <a:gd name="T52" fmla="*/ 11 w 48"/>
                  <a:gd name="T53" fmla="*/ 3 h 180"/>
                  <a:gd name="T54" fmla="*/ 23 w 48"/>
                  <a:gd name="T55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" h="180">
                    <a:moveTo>
                      <a:pt x="23" y="5"/>
                    </a:moveTo>
                    <a:lnTo>
                      <a:pt x="19" y="6"/>
                    </a:lnTo>
                    <a:lnTo>
                      <a:pt x="14" y="9"/>
                    </a:lnTo>
                    <a:lnTo>
                      <a:pt x="11" y="11"/>
                    </a:lnTo>
                    <a:lnTo>
                      <a:pt x="8" y="14"/>
                    </a:lnTo>
                    <a:lnTo>
                      <a:pt x="7" y="18"/>
                    </a:lnTo>
                    <a:lnTo>
                      <a:pt x="6" y="23"/>
                    </a:lnTo>
                    <a:lnTo>
                      <a:pt x="6" y="175"/>
                    </a:lnTo>
                    <a:lnTo>
                      <a:pt x="41" y="175"/>
                    </a:lnTo>
                    <a:lnTo>
                      <a:pt x="41" y="23"/>
                    </a:lnTo>
                    <a:lnTo>
                      <a:pt x="41" y="18"/>
                    </a:lnTo>
                    <a:lnTo>
                      <a:pt x="39" y="14"/>
                    </a:lnTo>
                    <a:lnTo>
                      <a:pt x="37" y="11"/>
                    </a:lnTo>
                    <a:lnTo>
                      <a:pt x="34" y="9"/>
                    </a:lnTo>
                    <a:lnTo>
                      <a:pt x="29" y="6"/>
                    </a:lnTo>
                    <a:lnTo>
                      <a:pt x="25" y="5"/>
                    </a:lnTo>
                    <a:lnTo>
                      <a:pt x="23" y="5"/>
                    </a:lnTo>
                    <a:close/>
                    <a:moveTo>
                      <a:pt x="23" y="0"/>
                    </a:moveTo>
                    <a:lnTo>
                      <a:pt x="25" y="0"/>
                    </a:lnTo>
                    <a:lnTo>
                      <a:pt x="37" y="3"/>
                    </a:lnTo>
                    <a:lnTo>
                      <a:pt x="45" y="11"/>
                    </a:lnTo>
                    <a:lnTo>
                      <a:pt x="48" y="23"/>
                    </a:lnTo>
                    <a:lnTo>
                      <a:pt x="48" y="180"/>
                    </a:lnTo>
                    <a:lnTo>
                      <a:pt x="0" y="180"/>
                    </a:lnTo>
                    <a:lnTo>
                      <a:pt x="0" y="23"/>
                    </a:lnTo>
                    <a:lnTo>
                      <a:pt x="3" y="11"/>
                    </a:lnTo>
                    <a:lnTo>
                      <a:pt x="11" y="3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5" name="Freeform 148"/>
              <p:cNvSpPr/>
              <p:nvPr/>
            </p:nvSpPr>
            <p:spPr bwMode="auto">
              <a:xfrm>
                <a:off x="5453063" y="4732338"/>
                <a:ext cx="293688" cy="153988"/>
              </a:xfrm>
              <a:custGeom>
                <a:avLst/>
                <a:gdLst>
                  <a:gd name="T0" fmla="*/ 134 w 185"/>
                  <a:gd name="T1" fmla="*/ 0 h 97"/>
                  <a:gd name="T2" fmla="*/ 185 w 185"/>
                  <a:gd name="T3" fmla="*/ 13 h 97"/>
                  <a:gd name="T4" fmla="*/ 160 w 185"/>
                  <a:gd name="T5" fmla="*/ 59 h 97"/>
                  <a:gd name="T6" fmla="*/ 155 w 185"/>
                  <a:gd name="T7" fmla="*/ 57 h 97"/>
                  <a:gd name="T8" fmla="*/ 173 w 185"/>
                  <a:gd name="T9" fmla="*/ 21 h 97"/>
                  <a:gd name="T10" fmla="*/ 2 w 185"/>
                  <a:gd name="T11" fmla="*/ 97 h 97"/>
                  <a:gd name="T12" fmla="*/ 0 w 185"/>
                  <a:gd name="T13" fmla="*/ 92 h 97"/>
                  <a:gd name="T14" fmla="*/ 171 w 185"/>
                  <a:gd name="T15" fmla="*/ 16 h 97"/>
                  <a:gd name="T16" fmla="*/ 133 w 185"/>
                  <a:gd name="T17" fmla="*/ 6 h 97"/>
                  <a:gd name="T18" fmla="*/ 134 w 185"/>
                  <a:gd name="T1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5" h="97">
                    <a:moveTo>
                      <a:pt x="134" y="0"/>
                    </a:moveTo>
                    <a:lnTo>
                      <a:pt x="185" y="13"/>
                    </a:lnTo>
                    <a:lnTo>
                      <a:pt x="160" y="59"/>
                    </a:lnTo>
                    <a:lnTo>
                      <a:pt x="155" y="57"/>
                    </a:lnTo>
                    <a:lnTo>
                      <a:pt x="173" y="21"/>
                    </a:lnTo>
                    <a:lnTo>
                      <a:pt x="2" y="97"/>
                    </a:lnTo>
                    <a:lnTo>
                      <a:pt x="0" y="92"/>
                    </a:lnTo>
                    <a:lnTo>
                      <a:pt x="171" y="16"/>
                    </a:lnTo>
                    <a:lnTo>
                      <a:pt x="133" y="6"/>
                    </a:lnTo>
                    <a:lnTo>
                      <a:pt x="1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8" name="组合 207"/>
            <p:cNvGrpSpPr/>
            <p:nvPr/>
          </p:nvGrpSpPr>
          <p:grpSpPr>
            <a:xfrm>
              <a:off x="7326383" y="4173021"/>
              <a:ext cx="607909" cy="538235"/>
              <a:chOff x="6907213" y="4678363"/>
              <a:chExt cx="554038" cy="490538"/>
            </a:xfrm>
            <a:grpFill/>
          </p:grpSpPr>
          <p:sp>
            <p:nvSpPr>
              <p:cNvPr id="201" name="Freeform 149"/>
              <p:cNvSpPr>
                <a:spLocks noEditPoints="1"/>
              </p:cNvSpPr>
              <p:nvPr/>
            </p:nvSpPr>
            <p:spPr bwMode="auto">
              <a:xfrm>
                <a:off x="6907213" y="4678363"/>
                <a:ext cx="554038" cy="490538"/>
              </a:xfrm>
              <a:custGeom>
                <a:avLst/>
                <a:gdLst>
                  <a:gd name="T0" fmla="*/ 13 w 349"/>
                  <a:gd name="T1" fmla="*/ 182 h 309"/>
                  <a:gd name="T2" fmla="*/ 193 w 349"/>
                  <a:gd name="T3" fmla="*/ 154 h 309"/>
                  <a:gd name="T4" fmla="*/ 292 w 349"/>
                  <a:gd name="T5" fmla="*/ 118 h 309"/>
                  <a:gd name="T6" fmla="*/ 338 w 349"/>
                  <a:gd name="T7" fmla="*/ 166 h 309"/>
                  <a:gd name="T8" fmla="*/ 198 w 349"/>
                  <a:gd name="T9" fmla="*/ 114 h 309"/>
                  <a:gd name="T10" fmla="*/ 343 w 349"/>
                  <a:gd name="T11" fmla="*/ 303 h 309"/>
                  <a:gd name="T12" fmla="*/ 286 w 349"/>
                  <a:gd name="T13" fmla="*/ 171 h 309"/>
                  <a:gd name="T14" fmla="*/ 198 w 349"/>
                  <a:gd name="T15" fmla="*/ 114 h 309"/>
                  <a:gd name="T16" fmla="*/ 57 w 349"/>
                  <a:gd name="T17" fmla="*/ 120 h 309"/>
                  <a:gd name="T18" fmla="*/ 193 w 349"/>
                  <a:gd name="T19" fmla="*/ 108 h 309"/>
                  <a:gd name="T20" fmla="*/ 207 w 349"/>
                  <a:gd name="T21" fmla="*/ 21 h 309"/>
                  <a:gd name="T22" fmla="*/ 54 w 349"/>
                  <a:gd name="T23" fmla="*/ 5 h 309"/>
                  <a:gd name="T24" fmla="*/ 46 w 349"/>
                  <a:gd name="T25" fmla="*/ 7 h 309"/>
                  <a:gd name="T26" fmla="*/ 42 w 349"/>
                  <a:gd name="T27" fmla="*/ 14 h 309"/>
                  <a:gd name="T28" fmla="*/ 41 w 349"/>
                  <a:gd name="T29" fmla="*/ 123 h 309"/>
                  <a:gd name="T30" fmla="*/ 44 w 349"/>
                  <a:gd name="T31" fmla="*/ 131 h 309"/>
                  <a:gd name="T32" fmla="*/ 50 w 349"/>
                  <a:gd name="T33" fmla="*/ 135 h 309"/>
                  <a:gd name="T34" fmla="*/ 193 w 349"/>
                  <a:gd name="T35" fmla="*/ 136 h 309"/>
                  <a:gd name="T36" fmla="*/ 51 w 349"/>
                  <a:gd name="T37" fmla="*/ 127 h 309"/>
                  <a:gd name="T38" fmla="*/ 212 w 349"/>
                  <a:gd name="T39" fmla="*/ 15 h 309"/>
                  <a:gd name="T40" fmla="*/ 222 w 349"/>
                  <a:gd name="T41" fmla="*/ 108 h 309"/>
                  <a:gd name="T42" fmla="*/ 222 w 349"/>
                  <a:gd name="T43" fmla="*/ 14 h 309"/>
                  <a:gd name="T44" fmla="*/ 218 w 349"/>
                  <a:gd name="T45" fmla="*/ 7 h 309"/>
                  <a:gd name="T46" fmla="*/ 210 w 349"/>
                  <a:gd name="T47" fmla="*/ 5 h 309"/>
                  <a:gd name="T48" fmla="*/ 54 w 349"/>
                  <a:gd name="T49" fmla="*/ 0 h 309"/>
                  <a:gd name="T50" fmla="*/ 219 w 349"/>
                  <a:gd name="T51" fmla="*/ 2 h 309"/>
                  <a:gd name="T52" fmla="*/ 229 w 349"/>
                  <a:gd name="T53" fmla="*/ 18 h 309"/>
                  <a:gd name="T54" fmla="*/ 291 w 349"/>
                  <a:gd name="T55" fmla="*/ 108 h 309"/>
                  <a:gd name="T56" fmla="*/ 349 w 349"/>
                  <a:gd name="T57" fmla="*/ 309 h 309"/>
                  <a:gd name="T58" fmla="*/ 193 w 349"/>
                  <a:gd name="T59" fmla="*/ 188 h 309"/>
                  <a:gd name="T60" fmla="*/ 37 w 349"/>
                  <a:gd name="T61" fmla="*/ 148 h 309"/>
                  <a:gd name="T62" fmla="*/ 193 w 349"/>
                  <a:gd name="T63" fmla="*/ 142 h 309"/>
                  <a:gd name="T64" fmla="*/ 44 w 349"/>
                  <a:gd name="T65" fmla="*/ 140 h 309"/>
                  <a:gd name="T66" fmla="*/ 35 w 349"/>
                  <a:gd name="T67" fmla="*/ 123 h 309"/>
                  <a:gd name="T68" fmla="*/ 38 w 349"/>
                  <a:gd name="T69" fmla="*/ 8 h 309"/>
                  <a:gd name="T70" fmla="*/ 54 w 349"/>
                  <a:gd name="T71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49" h="309">
                    <a:moveTo>
                      <a:pt x="40" y="154"/>
                    </a:moveTo>
                    <a:lnTo>
                      <a:pt x="13" y="182"/>
                    </a:lnTo>
                    <a:lnTo>
                      <a:pt x="193" y="182"/>
                    </a:lnTo>
                    <a:lnTo>
                      <a:pt x="193" y="154"/>
                    </a:lnTo>
                    <a:lnTo>
                      <a:pt x="40" y="154"/>
                    </a:lnTo>
                    <a:close/>
                    <a:moveTo>
                      <a:pt x="292" y="118"/>
                    </a:moveTo>
                    <a:lnTo>
                      <a:pt x="292" y="166"/>
                    </a:lnTo>
                    <a:lnTo>
                      <a:pt x="338" y="166"/>
                    </a:lnTo>
                    <a:lnTo>
                      <a:pt x="292" y="118"/>
                    </a:lnTo>
                    <a:close/>
                    <a:moveTo>
                      <a:pt x="198" y="114"/>
                    </a:moveTo>
                    <a:lnTo>
                      <a:pt x="198" y="303"/>
                    </a:lnTo>
                    <a:lnTo>
                      <a:pt x="343" y="303"/>
                    </a:lnTo>
                    <a:lnTo>
                      <a:pt x="343" y="171"/>
                    </a:lnTo>
                    <a:lnTo>
                      <a:pt x="286" y="171"/>
                    </a:lnTo>
                    <a:lnTo>
                      <a:pt x="286" y="114"/>
                    </a:lnTo>
                    <a:lnTo>
                      <a:pt x="198" y="114"/>
                    </a:lnTo>
                    <a:close/>
                    <a:moveTo>
                      <a:pt x="57" y="21"/>
                    </a:moveTo>
                    <a:lnTo>
                      <a:pt x="57" y="120"/>
                    </a:lnTo>
                    <a:lnTo>
                      <a:pt x="193" y="120"/>
                    </a:lnTo>
                    <a:lnTo>
                      <a:pt x="193" y="108"/>
                    </a:lnTo>
                    <a:lnTo>
                      <a:pt x="207" y="108"/>
                    </a:lnTo>
                    <a:lnTo>
                      <a:pt x="207" y="21"/>
                    </a:lnTo>
                    <a:lnTo>
                      <a:pt x="57" y="21"/>
                    </a:lnTo>
                    <a:close/>
                    <a:moveTo>
                      <a:pt x="54" y="5"/>
                    </a:moveTo>
                    <a:lnTo>
                      <a:pt x="50" y="6"/>
                    </a:lnTo>
                    <a:lnTo>
                      <a:pt x="46" y="7"/>
                    </a:lnTo>
                    <a:lnTo>
                      <a:pt x="44" y="10"/>
                    </a:lnTo>
                    <a:lnTo>
                      <a:pt x="42" y="14"/>
                    </a:lnTo>
                    <a:lnTo>
                      <a:pt x="41" y="18"/>
                    </a:lnTo>
                    <a:lnTo>
                      <a:pt x="41" y="123"/>
                    </a:lnTo>
                    <a:lnTo>
                      <a:pt x="42" y="128"/>
                    </a:lnTo>
                    <a:lnTo>
                      <a:pt x="44" y="131"/>
                    </a:lnTo>
                    <a:lnTo>
                      <a:pt x="46" y="133"/>
                    </a:lnTo>
                    <a:lnTo>
                      <a:pt x="50" y="135"/>
                    </a:lnTo>
                    <a:lnTo>
                      <a:pt x="54" y="136"/>
                    </a:lnTo>
                    <a:lnTo>
                      <a:pt x="193" y="136"/>
                    </a:lnTo>
                    <a:lnTo>
                      <a:pt x="193" y="127"/>
                    </a:lnTo>
                    <a:lnTo>
                      <a:pt x="51" y="127"/>
                    </a:lnTo>
                    <a:lnTo>
                      <a:pt x="51" y="15"/>
                    </a:lnTo>
                    <a:lnTo>
                      <a:pt x="212" y="15"/>
                    </a:lnTo>
                    <a:lnTo>
                      <a:pt x="212" y="108"/>
                    </a:lnTo>
                    <a:lnTo>
                      <a:pt x="222" y="108"/>
                    </a:lnTo>
                    <a:lnTo>
                      <a:pt x="222" y="18"/>
                    </a:lnTo>
                    <a:lnTo>
                      <a:pt x="222" y="14"/>
                    </a:lnTo>
                    <a:lnTo>
                      <a:pt x="220" y="10"/>
                    </a:lnTo>
                    <a:lnTo>
                      <a:pt x="218" y="7"/>
                    </a:lnTo>
                    <a:lnTo>
                      <a:pt x="214" y="6"/>
                    </a:lnTo>
                    <a:lnTo>
                      <a:pt x="210" y="5"/>
                    </a:lnTo>
                    <a:lnTo>
                      <a:pt x="54" y="5"/>
                    </a:lnTo>
                    <a:close/>
                    <a:moveTo>
                      <a:pt x="54" y="0"/>
                    </a:moveTo>
                    <a:lnTo>
                      <a:pt x="210" y="0"/>
                    </a:lnTo>
                    <a:lnTo>
                      <a:pt x="219" y="2"/>
                    </a:lnTo>
                    <a:lnTo>
                      <a:pt x="227" y="8"/>
                    </a:lnTo>
                    <a:lnTo>
                      <a:pt x="229" y="18"/>
                    </a:lnTo>
                    <a:lnTo>
                      <a:pt x="229" y="108"/>
                    </a:lnTo>
                    <a:lnTo>
                      <a:pt x="291" y="108"/>
                    </a:lnTo>
                    <a:lnTo>
                      <a:pt x="349" y="167"/>
                    </a:lnTo>
                    <a:lnTo>
                      <a:pt x="349" y="309"/>
                    </a:lnTo>
                    <a:lnTo>
                      <a:pt x="193" y="309"/>
                    </a:lnTo>
                    <a:lnTo>
                      <a:pt x="193" y="188"/>
                    </a:lnTo>
                    <a:lnTo>
                      <a:pt x="0" y="188"/>
                    </a:lnTo>
                    <a:lnTo>
                      <a:pt x="37" y="148"/>
                    </a:lnTo>
                    <a:lnTo>
                      <a:pt x="193" y="148"/>
                    </a:lnTo>
                    <a:lnTo>
                      <a:pt x="193" y="142"/>
                    </a:lnTo>
                    <a:lnTo>
                      <a:pt x="54" y="142"/>
                    </a:lnTo>
                    <a:lnTo>
                      <a:pt x="44" y="140"/>
                    </a:lnTo>
                    <a:lnTo>
                      <a:pt x="38" y="133"/>
                    </a:lnTo>
                    <a:lnTo>
                      <a:pt x="35" y="123"/>
                    </a:lnTo>
                    <a:lnTo>
                      <a:pt x="35" y="18"/>
                    </a:lnTo>
                    <a:lnTo>
                      <a:pt x="38" y="8"/>
                    </a:lnTo>
                    <a:lnTo>
                      <a:pt x="44" y="2"/>
                    </a:lnTo>
                    <a:lnTo>
                      <a:pt x="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2" name="Freeform 150"/>
              <p:cNvSpPr/>
              <p:nvPr/>
            </p:nvSpPr>
            <p:spPr bwMode="auto">
              <a:xfrm>
                <a:off x="7296151" y="4713288"/>
                <a:ext cx="161925" cy="138113"/>
              </a:xfrm>
              <a:custGeom>
                <a:avLst/>
                <a:gdLst>
                  <a:gd name="T0" fmla="*/ 1 w 102"/>
                  <a:gd name="T1" fmla="*/ 0 h 87"/>
                  <a:gd name="T2" fmla="*/ 24 w 102"/>
                  <a:gd name="T3" fmla="*/ 8 h 87"/>
                  <a:gd name="T4" fmla="*/ 44 w 102"/>
                  <a:gd name="T5" fmla="*/ 19 h 87"/>
                  <a:gd name="T6" fmla="*/ 63 w 102"/>
                  <a:gd name="T7" fmla="*/ 34 h 87"/>
                  <a:gd name="T8" fmla="*/ 78 w 102"/>
                  <a:gd name="T9" fmla="*/ 51 h 87"/>
                  <a:gd name="T10" fmla="*/ 90 w 102"/>
                  <a:gd name="T11" fmla="*/ 73 h 87"/>
                  <a:gd name="T12" fmla="*/ 97 w 102"/>
                  <a:gd name="T13" fmla="*/ 37 h 87"/>
                  <a:gd name="T14" fmla="*/ 102 w 102"/>
                  <a:gd name="T15" fmla="*/ 38 h 87"/>
                  <a:gd name="T16" fmla="*/ 93 w 102"/>
                  <a:gd name="T17" fmla="*/ 87 h 87"/>
                  <a:gd name="T18" fmla="*/ 47 w 102"/>
                  <a:gd name="T19" fmla="*/ 67 h 87"/>
                  <a:gd name="T20" fmla="*/ 50 w 102"/>
                  <a:gd name="T21" fmla="*/ 61 h 87"/>
                  <a:gd name="T22" fmla="*/ 86 w 102"/>
                  <a:gd name="T23" fmla="*/ 78 h 87"/>
                  <a:gd name="T24" fmla="*/ 74 w 102"/>
                  <a:gd name="T25" fmla="*/ 57 h 87"/>
                  <a:gd name="T26" fmla="*/ 60 w 102"/>
                  <a:gd name="T27" fmla="*/ 40 h 87"/>
                  <a:gd name="T28" fmla="*/ 42 w 102"/>
                  <a:gd name="T29" fmla="*/ 24 h 87"/>
                  <a:gd name="T30" fmla="*/ 23 w 102"/>
                  <a:gd name="T31" fmla="*/ 13 h 87"/>
                  <a:gd name="T32" fmla="*/ 0 w 102"/>
                  <a:gd name="T33" fmla="*/ 6 h 87"/>
                  <a:gd name="T34" fmla="*/ 1 w 102"/>
                  <a:gd name="T3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2" h="87">
                    <a:moveTo>
                      <a:pt x="1" y="0"/>
                    </a:moveTo>
                    <a:lnTo>
                      <a:pt x="24" y="8"/>
                    </a:lnTo>
                    <a:lnTo>
                      <a:pt x="44" y="19"/>
                    </a:lnTo>
                    <a:lnTo>
                      <a:pt x="63" y="34"/>
                    </a:lnTo>
                    <a:lnTo>
                      <a:pt x="78" y="51"/>
                    </a:lnTo>
                    <a:lnTo>
                      <a:pt x="90" y="73"/>
                    </a:lnTo>
                    <a:lnTo>
                      <a:pt x="97" y="37"/>
                    </a:lnTo>
                    <a:lnTo>
                      <a:pt x="102" y="38"/>
                    </a:lnTo>
                    <a:lnTo>
                      <a:pt x="93" y="87"/>
                    </a:lnTo>
                    <a:lnTo>
                      <a:pt x="47" y="67"/>
                    </a:lnTo>
                    <a:lnTo>
                      <a:pt x="50" y="61"/>
                    </a:lnTo>
                    <a:lnTo>
                      <a:pt x="86" y="78"/>
                    </a:lnTo>
                    <a:lnTo>
                      <a:pt x="74" y="57"/>
                    </a:lnTo>
                    <a:lnTo>
                      <a:pt x="60" y="40"/>
                    </a:lnTo>
                    <a:lnTo>
                      <a:pt x="42" y="24"/>
                    </a:lnTo>
                    <a:lnTo>
                      <a:pt x="23" y="13"/>
                    </a:lnTo>
                    <a:lnTo>
                      <a:pt x="0" y="6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3" name="Freeform 151"/>
              <p:cNvSpPr/>
              <p:nvPr/>
            </p:nvSpPr>
            <p:spPr bwMode="auto">
              <a:xfrm>
                <a:off x="7050088" y="5016501"/>
                <a:ext cx="133350" cy="114300"/>
              </a:xfrm>
              <a:custGeom>
                <a:avLst/>
                <a:gdLst>
                  <a:gd name="T0" fmla="*/ 2 w 84"/>
                  <a:gd name="T1" fmla="*/ 0 h 72"/>
                  <a:gd name="T2" fmla="*/ 50 w 84"/>
                  <a:gd name="T3" fmla="*/ 14 h 72"/>
                  <a:gd name="T4" fmla="*/ 49 w 84"/>
                  <a:gd name="T5" fmla="*/ 19 h 72"/>
                  <a:gd name="T6" fmla="*/ 11 w 84"/>
                  <a:gd name="T7" fmla="*/ 8 h 72"/>
                  <a:gd name="T8" fmla="*/ 25 w 84"/>
                  <a:gd name="T9" fmla="*/ 28 h 72"/>
                  <a:gd name="T10" fmla="*/ 42 w 84"/>
                  <a:gd name="T11" fmla="*/ 45 h 72"/>
                  <a:gd name="T12" fmla="*/ 62 w 84"/>
                  <a:gd name="T13" fmla="*/ 57 h 72"/>
                  <a:gd name="T14" fmla="*/ 84 w 84"/>
                  <a:gd name="T15" fmla="*/ 66 h 72"/>
                  <a:gd name="T16" fmla="*/ 82 w 84"/>
                  <a:gd name="T17" fmla="*/ 72 h 72"/>
                  <a:gd name="T18" fmla="*/ 59 w 84"/>
                  <a:gd name="T19" fmla="*/ 64 h 72"/>
                  <a:gd name="T20" fmla="*/ 39 w 84"/>
                  <a:gd name="T21" fmla="*/ 51 h 72"/>
                  <a:gd name="T22" fmla="*/ 21 w 84"/>
                  <a:gd name="T23" fmla="*/ 34 h 72"/>
                  <a:gd name="T24" fmla="*/ 7 w 84"/>
                  <a:gd name="T25" fmla="*/ 15 h 72"/>
                  <a:gd name="T26" fmla="*/ 5 w 84"/>
                  <a:gd name="T27" fmla="*/ 51 h 72"/>
                  <a:gd name="T28" fmla="*/ 0 w 84"/>
                  <a:gd name="T29" fmla="*/ 51 h 72"/>
                  <a:gd name="T30" fmla="*/ 2 w 84"/>
                  <a:gd name="T3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" h="72">
                    <a:moveTo>
                      <a:pt x="2" y="0"/>
                    </a:moveTo>
                    <a:lnTo>
                      <a:pt x="50" y="14"/>
                    </a:lnTo>
                    <a:lnTo>
                      <a:pt x="49" y="19"/>
                    </a:lnTo>
                    <a:lnTo>
                      <a:pt x="11" y="8"/>
                    </a:lnTo>
                    <a:lnTo>
                      <a:pt x="25" y="28"/>
                    </a:lnTo>
                    <a:lnTo>
                      <a:pt x="42" y="45"/>
                    </a:lnTo>
                    <a:lnTo>
                      <a:pt x="62" y="57"/>
                    </a:lnTo>
                    <a:lnTo>
                      <a:pt x="84" y="66"/>
                    </a:lnTo>
                    <a:lnTo>
                      <a:pt x="82" y="72"/>
                    </a:lnTo>
                    <a:lnTo>
                      <a:pt x="59" y="64"/>
                    </a:lnTo>
                    <a:lnTo>
                      <a:pt x="39" y="51"/>
                    </a:lnTo>
                    <a:lnTo>
                      <a:pt x="21" y="34"/>
                    </a:lnTo>
                    <a:lnTo>
                      <a:pt x="7" y="15"/>
                    </a:lnTo>
                    <a:lnTo>
                      <a:pt x="5" y="51"/>
                    </a:lnTo>
                    <a:lnTo>
                      <a:pt x="0" y="51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6536657" y="1779203"/>
            <a:ext cx="571765" cy="945855"/>
            <a:chOff x="6966525" y="1680422"/>
            <a:chExt cx="658423" cy="1949140"/>
          </a:xfrm>
          <a:solidFill>
            <a:schemeClr val="accent3"/>
          </a:solidFill>
        </p:grpSpPr>
        <p:sp>
          <p:nvSpPr>
            <p:cNvPr id="200" name="Freeform 107"/>
            <p:cNvSpPr/>
            <p:nvPr/>
          </p:nvSpPr>
          <p:spPr bwMode="auto">
            <a:xfrm>
              <a:off x="6966525" y="1680422"/>
              <a:ext cx="658423" cy="1949140"/>
            </a:xfrm>
            <a:custGeom>
              <a:avLst/>
              <a:gdLst>
                <a:gd name="T0" fmla="*/ 0 w 378"/>
                <a:gd name="T1" fmla="*/ 0 h 1119"/>
                <a:gd name="T2" fmla="*/ 260 w 378"/>
                <a:gd name="T3" fmla="*/ 37 h 1119"/>
                <a:gd name="T4" fmla="*/ 285 w 378"/>
                <a:gd name="T5" fmla="*/ 42 h 1119"/>
                <a:gd name="T6" fmla="*/ 306 w 378"/>
                <a:gd name="T7" fmla="*/ 50 h 1119"/>
                <a:gd name="T8" fmla="*/ 327 w 378"/>
                <a:gd name="T9" fmla="*/ 60 h 1119"/>
                <a:gd name="T10" fmla="*/ 344 w 378"/>
                <a:gd name="T11" fmla="*/ 72 h 1119"/>
                <a:gd name="T12" fmla="*/ 358 w 378"/>
                <a:gd name="T13" fmla="*/ 86 h 1119"/>
                <a:gd name="T14" fmla="*/ 369 w 378"/>
                <a:gd name="T15" fmla="*/ 101 h 1119"/>
                <a:gd name="T16" fmla="*/ 376 w 378"/>
                <a:gd name="T17" fmla="*/ 119 h 1119"/>
                <a:gd name="T18" fmla="*/ 378 w 378"/>
                <a:gd name="T19" fmla="*/ 140 h 1119"/>
                <a:gd name="T20" fmla="*/ 378 w 378"/>
                <a:gd name="T21" fmla="*/ 968 h 1119"/>
                <a:gd name="T22" fmla="*/ 376 w 378"/>
                <a:gd name="T23" fmla="*/ 988 h 1119"/>
                <a:gd name="T24" fmla="*/ 369 w 378"/>
                <a:gd name="T25" fmla="*/ 1007 h 1119"/>
                <a:gd name="T26" fmla="*/ 359 w 378"/>
                <a:gd name="T27" fmla="*/ 1022 h 1119"/>
                <a:gd name="T28" fmla="*/ 345 w 378"/>
                <a:gd name="T29" fmla="*/ 1036 h 1119"/>
                <a:gd name="T30" fmla="*/ 328 w 378"/>
                <a:gd name="T31" fmla="*/ 1048 h 1119"/>
                <a:gd name="T32" fmla="*/ 307 w 378"/>
                <a:gd name="T33" fmla="*/ 1058 h 1119"/>
                <a:gd name="T34" fmla="*/ 285 w 378"/>
                <a:gd name="T35" fmla="*/ 1066 h 1119"/>
                <a:gd name="T36" fmla="*/ 260 w 378"/>
                <a:gd name="T37" fmla="*/ 1071 h 1119"/>
                <a:gd name="T38" fmla="*/ 0 w 378"/>
                <a:gd name="T39" fmla="*/ 1119 h 1119"/>
                <a:gd name="T40" fmla="*/ 0 w 378"/>
                <a:gd name="T41" fmla="*/ 0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8" h="1119">
                  <a:moveTo>
                    <a:pt x="0" y="0"/>
                  </a:moveTo>
                  <a:lnTo>
                    <a:pt x="260" y="37"/>
                  </a:lnTo>
                  <a:lnTo>
                    <a:pt x="285" y="42"/>
                  </a:lnTo>
                  <a:lnTo>
                    <a:pt x="306" y="50"/>
                  </a:lnTo>
                  <a:lnTo>
                    <a:pt x="327" y="60"/>
                  </a:lnTo>
                  <a:lnTo>
                    <a:pt x="344" y="72"/>
                  </a:lnTo>
                  <a:lnTo>
                    <a:pt x="358" y="86"/>
                  </a:lnTo>
                  <a:lnTo>
                    <a:pt x="369" y="101"/>
                  </a:lnTo>
                  <a:lnTo>
                    <a:pt x="376" y="119"/>
                  </a:lnTo>
                  <a:lnTo>
                    <a:pt x="378" y="140"/>
                  </a:lnTo>
                  <a:lnTo>
                    <a:pt x="378" y="968"/>
                  </a:lnTo>
                  <a:lnTo>
                    <a:pt x="376" y="988"/>
                  </a:lnTo>
                  <a:lnTo>
                    <a:pt x="369" y="1007"/>
                  </a:lnTo>
                  <a:lnTo>
                    <a:pt x="359" y="1022"/>
                  </a:lnTo>
                  <a:lnTo>
                    <a:pt x="345" y="1036"/>
                  </a:lnTo>
                  <a:lnTo>
                    <a:pt x="328" y="1048"/>
                  </a:lnTo>
                  <a:lnTo>
                    <a:pt x="307" y="1058"/>
                  </a:lnTo>
                  <a:lnTo>
                    <a:pt x="285" y="1066"/>
                  </a:lnTo>
                  <a:lnTo>
                    <a:pt x="260" y="1071"/>
                  </a:lnTo>
                  <a:lnTo>
                    <a:pt x="0" y="1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2540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9405" tIns="39702" rIns="79405" bIns="39702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7095423" y="2482548"/>
              <a:ext cx="214247" cy="344888"/>
              <a:chOff x="6694371" y="3162328"/>
              <a:chExt cx="214247" cy="344888"/>
            </a:xfrm>
            <a:grpFill/>
          </p:grpSpPr>
          <p:sp>
            <p:nvSpPr>
              <p:cNvPr id="204" name="Freeform 159"/>
              <p:cNvSpPr/>
              <p:nvPr/>
            </p:nvSpPr>
            <p:spPr bwMode="auto">
              <a:xfrm>
                <a:off x="6694371" y="3228519"/>
                <a:ext cx="198572" cy="278697"/>
              </a:xfrm>
              <a:custGeom>
                <a:avLst/>
                <a:gdLst>
                  <a:gd name="T0" fmla="*/ 64 w 114"/>
                  <a:gd name="T1" fmla="*/ 0 h 160"/>
                  <a:gd name="T2" fmla="*/ 71 w 114"/>
                  <a:gd name="T3" fmla="*/ 4 h 160"/>
                  <a:gd name="T4" fmla="*/ 89 w 114"/>
                  <a:gd name="T5" fmla="*/ 29 h 160"/>
                  <a:gd name="T6" fmla="*/ 103 w 114"/>
                  <a:gd name="T7" fmla="*/ 15 h 160"/>
                  <a:gd name="T8" fmla="*/ 105 w 114"/>
                  <a:gd name="T9" fmla="*/ 15 h 160"/>
                  <a:gd name="T10" fmla="*/ 109 w 114"/>
                  <a:gd name="T11" fmla="*/ 15 h 160"/>
                  <a:gd name="T12" fmla="*/ 112 w 114"/>
                  <a:gd name="T13" fmla="*/ 17 h 160"/>
                  <a:gd name="T14" fmla="*/ 114 w 114"/>
                  <a:gd name="T15" fmla="*/ 22 h 160"/>
                  <a:gd name="T16" fmla="*/ 112 w 114"/>
                  <a:gd name="T17" fmla="*/ 27 h 160"/>
                  <a:gd name="T18" fmla="*/ 92 w 114"/>
                  <a:gd name="T19" fmla="*/ 46 h 160"/>
                  <a:gd name="T20" fmla="*/ 91 w 114"/>
                  <a:gd name="T21" fmla="*/ 47 h 160"/>
                  <a:gd name="T22" fmla="*/ 86 w 114"/>
                  <a:gd name="T23" fmla="*/ 47 h 160"/>
                  <a:gd name="T24" fmla="*/ 81 w 114"/>
                  <a:gd name="T25" fmla="*/ 45 h 160"/>
                  <a:gd name="T26" fmla="*/ 72 w 114"/>
                  <a:gd name="T27" fmla="*/ 68 h 160"/>
                  <a:gd name="T28" fmla="*/ 69 w 114"/>
                  <a:gd name="T29" fmla="*/ 73 h 160"/>
                  <a:gd name="T30" fmla="*/ 68 w 114"/>
                  <a:gd name="T31" fmla="*/ 155 h 160"/>
                  <a:gd name="T32" fmla="*/ 64 w 114"/>
                  <a:gd name="T33" fmla="*/ 159 h 160"/>
                  <a:gd name="T34" fmla="*/ 57 w 114"/>
                  <a:gd name="T35" fmla="*/ 159 h 160"/>
                  <a:gd name="T36" fmla="*/ 53 w 114"/>
                  <a:gd name="T37" fmla="*/ 155 h 160"/>
                  <a:gd name="T38" fmla="*/ 52 w 114"/>
                  <a:gd name="T39" fmla="*/ 78 h 160"/>
                  <a:gd name="T40" fmla="*/ 46 w 114"/>
                  <a:gd name="T41" fmla="*/ 151 h 160"/>
                  <a:gd name="T42" fmla="*/ 43 w 114"/>
                  <a:gd name="T43" fmla="*/ 157 h 160"/>
                  <a:gd name="T44" fmla="*/ 37 w 114"/>
                  <a:gd name="T45" fmla="*/ 160 h 160"/>
                  <a:gd name="T46" fmla="*/ 31 w 114"/>
                  <a:gd name="T47" fmla="*/ 157 h 160"/>
                  <a:gd name="T48" fmla="*/ 28 w 114"/>
                  <a:gd name="T49" fmla="*/ 151 h 160"/>
                  <a:gd name="T50" fmla="*/ 27 w 114"/>
                  <a:gd name="T51" fmla="*/ 71 h 160"/>
                  <a:gd name="T52" fmla="*/ 26 w 114"/>
                  <a:gd name="T53" fmla="*/ 47 h 160"/>
                  <a:gd name="T54" fmla="*/ 13 w 114"/>
                  <a:gd name="T55" fmla="*/ 80 h 160"/>
                  <a:gd name="T56" fmla="*/ 8 w 114"/>
                  <a:gd name="T57" fmla="*/ 82 h 160"/>
                  <a:gd name="T58" fmla="*/ 2 w 114"/>
                  <a:gd name="T59" fmla="*/ 80 h 160"/>
                  <a:gd name="T60" fmla="*/ 0 w 114"/>
                  <a:gd name="T61" fmla="*/ 74 h 160"/>
                  <a:gd name="T62" fmla="*/ 25 w 114"/>
                  <a:gd name="T63" fmla="*/ 8 h 160"/>
                  <a:gd name="T64" fmla="*/ 26 w 114"/>
                  <a:gd name="T65" fmla="*/ 5 h 160"/>
                  <a:gd name="T66" fmla="*/ 29 w 114"/>
                  <a:gd name="T67" fmla="*/ 2 h 160"/>
                  <a:gd name="T68" fmla="*/ 34 w 114"/>
                  <a:gd name="T69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4" h="160">
                    <a:moveTo>
                      <a:pt x="34" y="0"/>
                    </a:moveTo>
                    <a:lnTo>
                      <a:pt x="64" y="0"/>
                    </a:lnTo>
                    <a:lnTo>
                      <a:pt x="67" y="2"/>
                    </a:lnTo>
                    <a:lnTo>
                      <a:pt x="71" y="4"/>
                    </a:lnTo>
                    <a:lnTo>
                      <a:pt x="72" y="5"/>
                    </a:lnTo>
                    <a:lnTo>
                      <a:pt x="89" y="29"/>
                    </a:lnTo>
                    <a:lnTo>
                      <a:pt x="101" y="16"/>
                    </a:lnTo>
                    <a:lnTo>
                      <a:pt x="103" y="15"/>
                    </a:lnTo>
                    <a:lnTo>
                      <a:pt x="104" y="15"/>
                    </a:lnTo>
                    <a:lnTo>
                      <a:pt x="105" y="15"/>
                    </a:lnTo>
                    <a:lnTo>
                      <a:pt x="106" y="14"/>
                    </a:lnTo>
                    <a:lnTo>
                      <a:pt x="109" y="15"/>
                    </a:lnTo>
                    <a:lnTo>
                      <a:pt x="111" y="15"/>
                    </a:lnTo>
                    <a:lnTo>
                      <a:pt x="112" y="17"/>
                    </a:lnTo>
                    <a:lnTo>
                      <a:pt x="114" y="19"/>
                    </a:lnTo>
                    <a:lnTo>
                      <a:pt x="114" y="22"/>
                    </a:lnTo>
                    <a:lnTo>
                      <a:pt x="113" y="24"/>
                    </a:lnTo>
                    <a:lnTo>
                      <a:pt x="112" y="27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2" y="46"/>
                    </a:lnTo>
                    <a:lnTo>
                      <a:pt x="91" y="47"/>
                    </a:lnTo>
                    <a:lnTo>
                      <a:pt x="89" y="47"/>
                    </a:lnTo>
                    <a:lnTo>
                      <a:pt x="86" y="47"/>
                    </a:lnTo>
                    <a:lnTo>
                      <a:pt x="84" y="46"/>
                    </a:lnTo>
                    <a:lnTo>
                      <a:pt x="81" y="45"/>
                    </a:lnTo>
                    <a:lnTo>
                      <a:pt x="73" y="32"/>
                    </a:lnTo>
                    <a:lnTo>
                      <a:pt x="72" y="68"/>
                    </a:lnTo>
                    <a:lnTo>
                      <a:pt x="71" y="71"/>
                    </a:lnTo>
                    <a:lnTo>
                      <a:pt x="69" y="73"/>
                    </a:lnTo>
                    <a:lnTo>
                      <a:pt x="69" y="151"/>
                    </a:lnTo>
                    <a:lnTo>
                      <a:pt x="68" y="155"/>
                    </a:lnTo>
                    <a:lnTo>
                      <a:pt x="67" y="157"/>
                    </a:lnTo>
                    <a:lnTo>
                      <a:pt x="64" y="159"/>
                    </a:lnTo>
                    <a:lnTo>
                      <a:pt x="61" y="160"/>
                    </a:lnTo>
                    <a:lnTo>
                      <a:pt x="57" y="159"/>
                    </a:lnTo>
                    <a:lnTo>
                      <a:pt x="55" y="157"/>
                    </a:lnTo>
                    <a:lnTo>
                      <a:pt x="53" y="155"/>
                    </a:lnTo>
                    <a:lnTo>
                      <a:pt x="52" y="151"/>
                    </a:lnTo>
                    <a:lnTo>
                      <a:pt x="52" y="78"/>
                    </a:lnTo>
                    <a:lnTo>
                      <a:pt x="46" y="78"/>
                    </a:lnTo>
                    <a:lnTo>
                      <a:pt x="46" y="151"/>
                    </a:lnTo>
                    <a:lnTo>
                      <a:pt x="44" y="155"/>
                    </a:lnTo>
                    <a:lnTo>
                      <a:pt x="43" y="157"/>
                    </a:lnTo>
                    <a:lnTo>
                      <a:pt x="40" y="159"/>
                    </a:lnTo>
                    <a:lnTo>
                      <a:pt x="37" y="160"/>
                    </a:lnTo>
                    <a:lnTo>
                      <a:pt x="34" y="159"/>
                    </a:lnTo>
                    <a:lnTo>
                      <a:pt x="31" y="157"/>
                    </a:lnTo>
                    <a:lnTo>
                      <a:pt x="29" y="155"/>
                    </a:lnTo>
                    <a:lnTo>
                      <a:pt x="28" y="151"/>
                    </a:lnTo>
                    <a:lnTo>
                      <a:pt x="28" y="73"/>
                    </a:lnTo>
                    <a:lnTo>
                      <a:pt x="27" y="71"/>
                    </a:lnTo>
                    <a:lnTo>
                      <a:pt x="26" y="68"/>
                    </a:lnTo>
                    <a:lnTo>
                      <a:pt x="26" y="47"/>
                    </a:lnTo>
                    <a:lnTo>
                      <a:pt x="14" y="78"/>
                    </a:lnTo>
                    <a:lnTo>
                      <a:pt x="13" y="80"/>
                    </a:lnTo>
                    <a:lnTo>
                      <a:pt x="11" y="82"/>
                    </a:lnTo>
                    <a:lnTo>
                      <a:pt x="8" y="82"/>
                    </a:lnTo>
                    <a:lnTo>
                      <a:pt x="4" y="82"/>
                    </a:lnTo>
                    <a:lnTo>
                      <a:pt x="2" y="80"/>
                    </a:lnTo>
                    <a:lnTo>
                      <a:pt x="1" y="78"/>
                    </a:lnTo>
                    <a:lnTo>
                      <a:pt x="0" y="74"/>
                    </a:lnTo>
                    <a:lnTo>
                      <a:pt x="0" y="72"/>
                    </a:lnTo>
                    <a:lnTo>
                      <a:pt x="25" y="8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7" y="3"/>
                    </a:lnTo>
                    <a:lnTo>
                      <a:pt x="29" y="2"/>
                    </a:lnTo>
                    <a:lnTo>
                      <a:pt x="31" y="2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5" name="Freeform 160"/>
              <p:cNvSpPr/>
              <p:nvPr/>
            </p:nvSpPr>
            <p:spPr bwMode="auto">
              <a:xfrm>
                <a:off x="6746626" y="3162328"/>
                <a:ext cx="64449" cy="62707"/>
              </a:xfrm>
              <a:custGeom>
                <a:avLst/>
                <a:gdLst>
                  <a:gd name="T0" fmla="*/ 19 w 37"/>
                  <a:gd name="T1" fmla="*/ 0 h 36"/>
                  <a:gd name="T2" fmla="*/ 29 w 37"/>
                  <a:gd name="T3" fmla="*/ 3 h 36"/>
                  <a:gd name="T4" fmla="*/ 35 w 37"/>
                  <a:gd name="T5" fmla="*/ 9 h 36"/>
                  <a:gd name="T6" fmla="*/ 37 w 37"/>
                  <a:gd name="T7" fmla="*/ 18 h 36"/>
                  <a:gd name="T8" fmla="*/ 35 w 37"/>
                  <a:gd name="T9" fmla="*/ 28 h 36"/>
                  <a:gd name="T10" fmla="*/ 29 w 37"/>
                  <a:gd name="T11" fmla="*/ 34 h 36"/>
                  <a:gd name="T12" fmla="*/ 19 w 37"/>
                  <a:gd name="T13" fmla="*/ 36 h 36"/>
                  <a:gd name="T14" fmla="*/ 10 w 37"/>
                  <a:gd name="T15" fmla="*/ 34 h 36"/>
                  <a:gd name="T16" fmla="*/ 4 w 37"/>
                  <a:gd name="T17" fmla="*/ 28 h 36"/>
                  <a:gd name="T18" fmla="*/ 0 w 37"/>
                  <a:gd name="T19" fmla="*/ 18 h 36"/>
                  <a:gd name="T20" fmla="*/ 4 w 37"/>
                  <a:gd name="T21" fmla="*/ 9 h 36"/>
                  <a:gd name="T22" fmla="*/ 10 w 37"/>
                  <a:gd name="T23" fmla="*/ 3 h 36"/>
                  <a:gd name="T24" fmla="*/ 19 w 37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" h="36">
                    <a:moveTo>
                      <a:pt x="19" y="0"/>
                    </a:moveTo>
                    <a:lnTo>
                      <a:pt x="29" y="3"/>
                    </a:lnTo>
                    <a:lnTo>
                      <a:pt x="35" y="9"/>
                    </a:lnTo>
                    <a:lnTo>
                      <a:pt x="37" y="18"/>
                    </a:lnTo>
                    <a:lnTo>
                      <a:pt x="35" y="28"/>
                    </a:lnTo>
                    <a:lnTo>
                      <a:pt x="29" y="34"/>
                    </a:lnTo>
                    <a:lnTo>
                      <a:pt x="19" y="36"/>
                    </a:lnTo>
                    <a:lnTo>
                      <a:pt x="10" y="34"/>
                    </a:lnTo>
                    <a:lnTo>
                      <a:pt x="4" y="28"/>
                    </a:lnTo>
                    <a:lnTo>
                      <a:pt x="0" y="18"/>
                    </a:lnTo>
                    <a:lnTo>
                      <a:pt x="4" y="9"/>
                    </a:lnTo>
                    <a:lnTo>
                      <a:pt x="10" y="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6" name="Freeform 161"/>
              <p:cNvSpPr>
                <a:spLocks noEditPoints="1"/>
              </p:cNvSpPr>
              <p:nvPr/>
            </p:nvSpPr>
            <p:spPr bwMode="auto">
              <a:xfrm>
                <a:off x="6852879" y="3169296"/>
                <a:ext cx="55739" cy="76642"/>
              </a:xfrm>
              <a:custGeom>
                <a:avLst/>
                <a:gdLst>
                  <a:gd name="T0" fmla="*/ 12 w 32"/>
                  <a:gd name="T1" fmla="*/ 4 h 44"/>
                  <a:gd name="T2" fmla="*/ 7 w 32"/>
                  <a:gd name="T3" fmla="*/ 8 h 44"/>
                  <a:gd name="T4" fmla="*/ 6 w 32"/>
                  <a:gd name="T5" fmla="*/ 15 h 44"/>
                  <a:gd name="T6" fmla="*/ 8 w 32"/>
                  <a:gd name="T7" fmla="*/ 21 h 44"/>
                  <a:gd name="T8" fmla="*/ 11 w 32"/>
                  <a:gd name="T9" fmla="*/ 27 h 44"/>
                  <a:gd name="T10" fmla="*/ 14 w 32"/>
                  <a:gd name="T11" fmla="*/ 30 h 44"/>
                  <a:gd name="T12" fmla="*/ 13 w 32"/>
                  <a:gd name="T13" fmla="*/ 24 h 44"/>
                  <a:gd name="T14" fmla="*/ 13 w 32"/>
                  <a:gd name="T15" fmla="*/ 19 h 44"/>
                  <a:gd name="T16" fmla="*/ 15 w 32"/>
                  <a:gd name="T17" fmla="*/ 19 h 44"/>
                  <a:gd name="T18" fmla="*/ 18 w 32"/>
                  <a:gd name="T19" fmla="*/ 19 h 44"/>
                  <a:gd name="T20" fmla="*/ 20 w 32"/>
                  <a:gd name="T21" fmla="*/ 20 h 44"/>
                  <a:gd name="T22" fmla="*/ 18 w 32"/>
                  <a:gd name="T23" fmla="*/ 27 h 44"/>
                  <a:gd name="T24" fmla="*/ 21 w 32"/>
                  <a:gd name="T25" fmla="*/ 30 h 44"/>
                  <a:gd name="T26" fmla="*/ 23 w 32"/>
                  <a:gd name="T27" fmla="*/ 24 h 44"/>
                  <a:gd name="T28" fmla="*/ 26 w 32"/>
                  <a:gd name="T29" fmla="*/ 18 h 44"/>
                  <a:gd name="T30" fmla="*/ 26 w 32"/>
                  <a:gd name="T31" fmla="*/ 11 h 44"/>
                  <a:gd name="T32" fmla="*/ 22 w 32"/>
                  <a:gd name="T33" fmla="*/ 6 h 44"/>
                  <a:gd name="T34" fmla="*/ 16 w 32"/>
                  <a:gd name="T35" fmla="*/ 4 h 44"/>
                  <a:gd name="T36" fmla="*/ 21 w 32"/>
                  <a:gd name="T37" fmla="*/ 0 h 44"/>
                  <a:gd name="T38" fmla="*/ 28 w 32"/>
                  <a:gd name="T39" fmla="*/ 5 h 44"/>
                  <a:gd name="T40" fmla="*/ 32 w 32"/>
                  <a:gd name="T41" fmla="*/ 15 h 44"/>
                  <a:gd name="T42" fmla="*/ 27 w 32"/>
                  <a:gd name="T43" fmla="*/ 25 h 44"/>
                  <a:gd name="T44" fmla="*/ 25 w 32"/>
                  <a:gd name="T45" fmla="*/ 29 h 44"/>
                  <a:gd name="T46" fmla="*/ 24 w 32"/>
                  <a:gd name="T47" fmla="*/ 40 h 44"/>
                  <a:gd name="T48" fmla="*/ 23 w 32"/>
                  <a:gd name="T49" fmla="*/ 43 h 44"/>
                  <a:gd name="T50" fmla="*/ 19 w 32"/>
                  <a:gd name="T51" fmla="*/ 43 h 44"/>
                  <a:gd name="T52" fmla="*/ 16 w 32"/>
                  <a:gd name="T53" fmla="*/ 44 h 44"/>
                  <a:gd name="T54" fmla="*/ 13 w 32"/>
                  <a:gd name="T55" fmla="*/ 43 h 44"/>
                  <a:gd name="T56" fmla="*/ 9 w 32"/>
                  <a:gd name="T57" fmla="*/ 43 h 44"/>
                  <a:gd name="T58" fmla="*/ 8 w 32"/>
                  <a:gd name="T59" fmla="*/ 40 h 44"/>
                  <a:gd name="T60" fmla="*/ 7 w 32"/>
                  <a:gd name="T61" fmla="*/ 29 h 44"/>
                  <a:gd name="T62" fmla="*/ 4 w 32"/>
                  <a:gd name="T63" fmla="*/ 25 h 44"/>
                  <a:gd name="T64" fmla="*/ 0 w 32"/>
                  <a:gd name="T65" fmla="*/ 15 h 44"/>
                  <a:gd name="T66" fmla="*/ 3 w 32"/>
                  <a:gd name="T67" fmla="*/ 5 h 44"/>
                  <a:gd name="T68" fmla="*/ 11 w 32"/>
                  <a:gd name="T6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44">
                    <a:moveTo>
                      <a:pt x="16" y="4"/>
                    </a:moveTo>
                    <a:lnTo>
                      <a:pt x="12" y="4"/>
                    </a:lnTo>
                    <a:lnTo>
                      <a:pt x="10" y="6"/>
                    </a:lnTo>
                    <a:lnTo>
                      <a:pt x="7" y="8"/>
                    </a:lnTo>
                    <a:lnTo>
                      <a:pt x="6" y="11"/>
                    </a:lnTo>
                    <a:lnTo>
                      <a:pt x="6" y="15"/>
                    </a:lnTo>
                    <a:lnTo>
                      <a:pt x="6" y="18"/>
                    </a:lnTo>
                    <a:lnTo>
                      <a:pt x="8" y="21"/>
                    </a:lnTo>
                    <a:lnTo>
                      <a:pt x="9" y="24"/>
                    </a:lnTo>
                    <a:lnTo>
                      <a:pt x="11" y="27"/>
                    </a:lnTo>
                    <a:lnTo>
                      <a:pt x="12" y="30"/>
                    </a:lnTo>
                    <a:lnTo>
                      <a:pt x="14" y="30"/>
                    </a:lnTo>
                    <a:lnTo>
                      <a:pt x="14" y="27"/>
                    </a:lnTo>
                    <a:lnTo>
                      <a:pt x="13" y="24"/>
                    </a:lnTo>
                    <a:lnTo>
                      <a:pt x="12" y="20"/>
                    </a:lnTo>
                    <a:lnTo>
                      <a:pt x="13" y="19"/>
                    </a:lnTo>
                    <a:lnTo>
                      <a:pt x="14" y="19"/>
                    </a:lnTo>
                    <a:lnTo>
                      <a:pt x="15" y="19"/>
                    </a:lnTo>
                    <a:lnTo>
                      <a:pt x="16" y="19"/>
                    </a:lnTo>
                    <a:lnTo>
                      <a:pt x="18" y="19"/>
                    </a:lnTo>
                    <a:lnTo>
                      <a:pt x="19" y="19"/>
                    </a:lnTo>
                    <a:lnTo>
                      <a:pt x="20" y="20"/>
                    </a:lnTo>
                    <a:lnTo>
                      <a:pt x="19" y="24"/>
                    </a:lnTo>
                    <a:lnTo>
                      <a:pt x="18" y="27"/>
                    </a:lnTo>
                    <a:lnTo>
                      <a:pt x="18" y="30"/>
                    </a:lnTo>
                    <a:lnTo>
                      <a:pt x="21" y="30"/>
                    </a:lnTo>
                    <a:lnTo>
                      <a:pt x="21" y="27"/>
                    </a:lnTo>
                    <a:lnTo>
                      <a:pt x="23" y="24"/>
                    </a:lnTo>
                    <a:lnTo>
                      <a:pt x="24" y="21"/>
                    </a:lnTo>
                    <a:lnTo>
                      <a:pt x="26" y="18"/>
                    </a:lnTo>
                    <a:lnTo>
                      <a:pt x="27" y="15"/>
                    </a:lnTo>
                    <a:lnTo>
                      <a:pt x="26" y="11"/>
                    </a:lnTo>
                    <a:lnTo>
                      <a:pt x="25" y="8"/>
                    </a:lnTo>
                    <a:lnTo>
                      <a:pt x="22" y="6"/>
                    </a:lnTo>
                    <a:lnTo>
                      <a:pt x="20" y="4"/>
                    </a:lnTo>
                    <a:lnTo>
                      <a:pt x="16" y="4"/>
                    </a:lnTo>
                    <a:close/>
                    <a:moveTo>
                      <a:pt x="16" y="0"/>
                    </a:moveTo>
                    <a:lnTo>
                      <a:pt x="21" y="0"/>
                    </a:lnTo>
                    <a:lnTo>
                      <a:pt x="25" y="2"/>
                    </a:lnTo>
                    <a:lnTo>
                      <a:pt x="28" y="5"/>
                    </a:lnTo>
                    <a:lnTo>
                      <a:pt x="31" y="9"/>
                    </a:lnTo>
                    <a:lnTo>
                      <a:pt x="32" y="15"/>
                    </a:lnTo>
                    <a:lnTo>
                      <a:pt x="31" y="19"/>
                    </a:lnTo>
                    <a:lnTo>
                      <a:pt x="27" y="25"/>
                    </a:lnTo>
                    <a:lnTo>
                      <a:pt x="26" y="27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4" y="40"/>
                    </a:lnTo>
                    <a:lnTo>
                      <a:pt x="24" y="42"/>
                    </a:lnTo>
                    <a:lnTo>
                      <a:pt x="23" y="43"/>
                    </a:lnTo>
                    <a:lnTo>
                      <a:pt x="21" y="43"/>
                    </a:lnTo>
                    <a:lnTo>
                      <a:pt x="19" y="43"/>
                    </a:lnTo>
                    <a:lnTo>
                      <a:pt x="18" y="44"/>
                    </a:lnTo>
                    <a:lnTo>
                      <a:pt x="16" y="44"/>
                    </a:lnTo>
                    <a:lnTo>
                      <a:pt x="14" y="44"/>
                    </a:lnTo>
                    <a:lnTo>
                      <a:pt x="13" y="43"/>
                    </a:lnTo>
                    <a:lnTo>
                      <a:pt x="11" y="43"/>
                    </a:lnTo>
                    <a:lnTo>
                      <a:pt x="9" y="43"/>
                    </a:lnTo>
                    <a:lnTo>
                      <a:pt x="8" y="42"/>
                    </a:lnTo>
                    <a:lnTo>
                      <a:pt x="8" y="40"/>
                    </a:lnTo>
                    <a:lnTo>
                      <a:pt x="8" y="31"/>
                    </a:lnTo>
                    <a:lnTo>
                      <a:pt x="7" y="29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1" y="19"/>
                    </a:lnTo>
                    <a:lnTo>
                      <a:pt x="0" y="15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1" y="0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79405" tIns="39702" rIns="79405" bIns="39702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7" name="TextBox 23"/>
          <p:cNvSpPr txBox="1"/>
          <p:nvPr/>
        </p:nvSpPr>
        <p:spPr>
          <a:xfrm>
            <a:off x="2532430" y="3114432"/>
            <a:ext cx="7128792" cy="108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en-GB" altLang="zh-CN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en-GB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1. </a:t>
            </a:r>
            <a:r>
              <a:rPr lang="zh-CN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技术的演变都是从复杂到简单，让人们能够偷懒。</a:t>
            </a:r>
            <a:endParaRPr lang="en-GB" altLang="zh-CN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GB" altLang="zh-CN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23"/>
          <p:cNvSpPr txBox="1"/>
          <p:nvPr/>
        </p:nvSpPr>
        <p:spPr>
          <a:xfrm>
            <a:off x="2537510" y="4093210"/>
            <a:ext cx="7416824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2. </a:t>
            </a:r>
            <a:r>
              <a:rPr lang="zh-CN" altLang="en-GB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技术的发展是为了能实现更难更复杂的功能。</a:t>
            </a:r>
            <a:endParaRPr lang="zh-CN" altLang="en-GB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23"/>
          <p:cNvSpPr txBox="1"/>
          <p:nvPr/>
        </p:nvSpPr>
        <p:spPr>
          <a:xfrm>
            <a:off x="2537510" y="4813290"/>
            <a:ext cx="7416824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3. </a:t>
            </a:r>
            <a:r>
              <a:rPr 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创新需要质疑精神和创造性。</a:t>
            </a:r>
            <a:r>
              <a:rPr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endParaRPr altLang="zh-CN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TextBox 23"/>
          <p:cNvSpPr txBox="1"/>
          <p:nvPr/>
        </p:nvSpPr>
        <p:spPr>
          <a:xfrm>
            <a:off x="2532430" y="5485105"/>
            <a:ext cx="7416824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4. </a:t>
            </a:r>
            <a:r>
              <a:rPr lang="zh-CN" altLang="en-GB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创新</a:t>
            </a:r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基于实践</a:t>
            </a:r>
            <a:r>
              <a:rPr lang="en-GB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zh-CN" altLang="en-GB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Arial" panose="020B0604020202020204" pitchFamily="34" charset="0"/>
              </a:rPr>
              <a:t>，经验，市场来确定更实际的方向。</a:t>
            </a:r>
            <a:r>
              <a:rPr lang="en-GB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endParaRPr lang="en-GB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TextBox 8"/>
          <p:cNvSpPr txBox="1"/>
          <p:nvPr/>
        </p:nvSpPr>
        <p:spPr>
          <a:xfrm>
            <a:off x="5088890" y="247650"/>
            <a:ext cx="5732780" cy="83058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lvl="1" indent="0"/>
            <a:r>
              <a:rPr lang="en-US" altLang="zh-CN" sz="5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endParaRPr lang="en-US" altLang="zh-CN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bldLvl="0" animBg="1"/>
      <p:bldP spid="188" grpId="0" bldLvl="0" animBg="1"/>
      <p:bldP spid="169" grpId="0" bldLvl="0" animBg="1"/>
      <p:bldP spid="199" grpId="0" bldLvl="0" animBg="1"/>
      <p:bldP spid="47" grpId="0"/>
      <p:bldP spid="49" grpId="0"/>
      <p:bldP spid="51" grpId="0"/>
      <p:bldP spid="5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259"/>
          <p:cNvSpPr>
            <a:spLocks noChangeArrowheads="1"/>
          </p:cNvSpPr>
          <p:nvPr/>
        </p:nvSpPr>
        <p:spPr bwMode="auto">
          <a:xfrm>
            <a:off x="2036887" y="2392189"/>
            <a:ext cx="8591550" cy="147732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THANK YOU </a:t>
            </a:r>
            <a:endParaRPr lang="zh-CN" altLang="en-US" sz="9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4341143" y="4768453"/>
            <a:ext cx="4032448" cy="9042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One machine can do the work of fifty ordinary men. </a:t>
            </a:r>
            <a:r>
              <a:rPr lang="en-US" altLang="zh-CN" sz="1400" dirty="0">
                <a:solidFill>
                  <a:schemeClr val="bg1"/>
                </a:solidFill>
                <a:latin typeface="Athelas Regular"/>
                <a:cs typeface="Athelas Regular"/>
              </a:rPr>
              <a:t>No machine can do the work of </a:t>
            </a: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one </a:t>
            </a:r>
            <a:r>
              <a:rPr lang="en-US" altLang="zh-CN" sz="1400" dirty="0">
                <a:solidFill>
                  <a:schemeClr val="bg1"/>
                </a:solidFill>
                <a:latin typeface="Athelas Regular"/>
                <a:cs typeface="Athelas Regular"/>
              </a:rPr>
              <a:t>ordinary </a:t>
            </a: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men. </a:t>
            </a:r>
            <a:endParaRPr lang="en-US" altLang="zh-CN" sz="1400" dirty="0" smtClean="0">
              <a:solidFill>
                <a:schemeClr val="bg1"/>
              </a:solidFill>
              <a:latin typeface="Athelas Regular"/>
              <a:cs typeface="Athelas Regular"/>
            </a:endParaRPr>
          </a:p>
          <a:p>
            <a:pPr algn="ctr">
              <a:buNone/>
            </a:pP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                                by </a:t>
            </a:r>
            <a:r>
              <a:rPr lang="en-US" altLang="zh-CN" sz="1400" dirty="0">
                <a:solidFill>
                  <a:schemeClr val="bg1"/>
                </a:solidFill>
                <a:latin typeface="Athelas Regular"/>
                <a:cs typeface="Athelas Regular"/>
              </a:rPr>
              <a:t>E</a:t>
            </a: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lbert </a:t>
            </a:r>
            <a:r>
              <a:rPr lang="en-US" altLang="zh-CN" sz="1400" dirty="0">
                <a:solidFill>
                  <a:schemeClr val="bg1"/>
                </a:solidFill>
                <a:latin typeface="Athelas Regular"/>
                <a:cs typeface="Athelas Regular"/>
              </a:rPr>
              <a:t>H</a:t>
            </a:r>
            <a:r>
              <a:rPr lang="en-US" altLang="zh-CN" sz="1400" dirty="0" smtClean="0">
                <a:solidFill>
                  <a:schemeClr val="bg1"/>
                </a:solidFill>
                <a:latin typeface="Athelas Regular"/>
                <a:cs typeface="Athelas Regular"/>
              </a:rPr>
              <a:t>ubbard</a:t>
            </a:r>
            <a:endParaRPr lang="zh-CN" altLang="en-US" sz="1400" dirty="0">
              <a:solidFill>
                <a:schemeClr val="bg1"/>
              </a:solidFill>
              <a:latin typeface="Athelas Regular"/>
              <a:cs typeface="Athelas Regular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49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300"/>
                            </p:stCondLst>
                            <p:childTnLst>
                              <p:par>
                                <p:cTn id="2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3" grpId="0"/>
      <p:bldP spid="1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2252911" y="2608213"/>
            <a:ext cx="8496944" cy="299021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3600" dirty="0">
                <a:solidFill>
                  <a:schemeClr val="bg1"/>
                </a:solidFill>
                <a:latin typeface="Avenir Book"/>
                <a:cs typeface="Avenir Book"/>
              </a:rPr>
              <a:t>1. </a:t>
            </a:r>
            <a:r>
              <a:rPr lang="zh-CN" altLang="en-US" sz="3600" dirty="0">
                <a:solidFill>
                  <a:schemeClr val="bg1"/>
                </a:solidFill>
                <a:latin typeface="Avenir Book"/>
                <a:cs typeface="Avenir Book"/>
              </a:rPr>
              <a:t> 简要介绍一个</a:t>
            </a:r>
            <a:r>
              <a:rPr lang="en-US" altLang="zh-CN" sz="3600" dirty="0">
                <a:solidFill>
                  <a:schemeClr val="bg1"/>
                </a:solidFill>
                <a:latin typeface="Avenir Book"/>
                <a:cs typeface="Avenir Book"/>
              </a:rPr>
              <a:t>SSM</a:t>
            </a:r>
            <a:r>
              <a:rPr lang="zh-CN" altLang="en-US" sz="3600" dirty="0">
                <a:solidFill>
                  <a:schemeClr val="bg1"/>
                </a:solidFill>
                <a:latin typeface="Avenir Book"/>
                <a:cs typeface="Avenir Book"/>
              </a:rPr>
              <a:t>框架</a:t>
            </a:r>
            <a:r>
              <a:rPr lang="zh-CN" altLang="en-US" sz="3600" dirty="0">
                <a:solidFill>
                  <a:schemeClr val="bg1"/>
                </a:solidFill>
                <a:latin typeface="Avenir Book"/>
                <a:cs typeface="Avenir Book"/>
              </a:rPr>
              <a:t>项目的流程和用到的技术。</a:t>
            </a:r>
            <a:endParaRPr lang="zh-CN" altLang="en-US" sz="3600" dirty="0">
              <a:solidFill>
                <a:schemeClr val="bg1"/>
              </a:solidFill>
              <a:latin typeface="Avenir Book"/>
              <a:cs typeface="Avenir Book"/>
            </a:endParaRPr>
          </a:p>
          <a:p>
            <a:pPr>
              <a:buNone/>
            </a:pPr>
            <a:endParaRPr lang="zh-CN" altLang="en-US" sz="3600" dirty="0">
              <a:solidFill>
                <a:schemeClr val="bg1"/>
              </a:solidFill>
              <a:latin typeface="Avenir Book"/>
              <a:cs typeface="Avenir Book"/>
            </a:endParaRPr>
          </a:p>
          <a:p>
            <a:pPr>
              <a:buNone/>
            </a:pPr>
            <a:r>
              <a:rPr lang="en-US" altLang="zh-CN" sz="3600" dirty="0">
                <a:solidFill>
                  <a:schemeClr val="bg1"/>
                </a:solidFill>
                <a:latin typeface="Avenir Book"/>
                <a:cs typeface="Avenir Book"/>
              </a:rPr>
              <a:t>2.  </a:t>
            </a:r>
            <a:r>
              <a:rPr lang="zh-CN" altLang="en-US" sz="3600" dirty="0">
                <a:solidFill>
                  <a:schemeClr val="bg1"/>
                </a:solidFill>
                <a:latin typeface="Avenir Book"/>
                <a:cs typeface="Avenir Book"/>
              </a:rPr>
              <a:t>本课程实践项目介绍和演示，并结合</a:t>
            </a:r>
            <a:r>
              <a:rPr lang="en-US" altLang="zh-CN" sz="3600" dirty="0">
                <a:solidFill>
                  <a:schemeClr val="bg1"/>
                </a:solidFill>
                <a:latin typeface="Avenir Book"/>
                <a:cs typeface="Avenir Book"/>
              </a:rPr>
              <a:t>SSM</a:t>
            </a:r>
            <a:r>
              <a:rPr lang="zh-CN" altLang="en-US" sz="3600" dirty="0">
                <a:solidFill>
                  <a:schemeClr val="bg1"/>
                </a:solidFill>
                <a:latin typeface="Avenir Book"/>
                <a:cs typeface="Avenir Book"/>
              </a:rPr>
              <a:t>框架相关知识。</a:t>
            </a:r>
            <a:endParaRPr lang="zh-CN" altLang="en-US" sz="3600" dirty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5" name="矩形 259"/>
          <p:cNvSpPr>
            <a:spLocks noChangeArrowheads="1"/>
          </p:cNvSpPr>
          <p:nvPr/>
        </p:nvSpPr>
        <p:spPr bwMode="auto">
          <a:xfrm>
            <a:off x="1676847" y="1024037"/>
            <a:ext cx="8896350" cy="7385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sz="4800" b="1" dirty="0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  <a:t>教学目标</a:t>
            </a:r>
            <a:endParaRPr lang="zh-CN" sz="4800" b="1" dirty="0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49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 rot="4351113">
            <a:off x="4098991" y="1989144"/>
            <a:ext cx="4707118" cy="3246798"/>
            <a:chOff x="940378" y="1114346"/>
            <a:chExt cx="7056438" cy="4867275"/>
          </a:xfrm>
        </p:grpSpPr>
        <p:sp>
          <p:nvSpPr>
            <p:cNvPr id="6" name="Arc 682"/>
            <p:cNvSpPr/>
            <p:nvPr/>
          </p:nvSpPr>
          <p:spPr bwMode="auto">
            <a:xfrm rot="18746405">
              <a:off x="3554196" y="1119903"/>
              <a:ext cx="1014413" cy="1003300"/>
            </a:xfrm>
            <a:custGeom>
              <a:avLst/>
              <a:gdLst>
                <a:gd name="T0" fmla="*/ 2147483647 w 21600"/>
                <a:gd name="T1" fmla="*/ 0 h 21356"/>
                <a:gd name="T2" fmla="*/ 2147483647 w 21600"/>
                <a:gd name="T3" fmla="*/ 2147483647 h 21356"/>
                <a:gd name="T4" fmla="*/ 0 w 21600"/>
                <a:gd name="T5" fmla="*/ 2147483647 h 21356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356"/>
                <a:gd name="T11" fmla="*/ 21600 w 21600"/>
                <a:gd name="T12" fmla="*/ 21356 h 213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356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</a:path>
                <a:path w="21600" h="21356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</p:spPr>
          <p:txBody>
            <a:bodyPr wrap="none" anchor="ctr"/>
            <a:lstStyle/>
            <a:p>
              <a:pPr algn="just" defTabSz="1054735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73"/>
            <p:cNvSpPr>
              <a:spLocks noEditPoints="1"/>
            </p:cNvSpPr>
            <p:nvPr/>
          </p:nvSpPr>
          <p:spPr bwMode="auto">
            <a:xfrm rot="21275257">
              <a:off x="4204278" y="1579484"/>
              <a:ext cx="2628900" cy="2630487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675"/>
            <p:cNvSpPr>
              <a:spLocks noEditPoints="1"/>
            </p:cNvSpPr>
            <p:nvPr/>
          </p:nvSpPr>
          <p:spPr bwMode="auto">
            <a:xfrm rot="21275257">
              <a:off x="940378" y="1649334"/>
              <a:ext cx="3429000" cy="3429000"/>
            </a:xfrm>
            <a:custGeom>
              <a:avLst/>
              <a:gdLst>
                <a:gd name="T0" fmla="*/ 2147483647 w 2622"/>
                <a:gd name="T1" fmla="*/ 2147483647 h 2622"/>
                <a:gd name="T2" fmla="*/ 2147483647 w 2622"/>
                <a:gd name="T3" fmla="*/ 2147483647 h 2622"/>
                <a:gd name="T4" fmla="*/ 2147483647 w 2622"/>
                <a:gd name="T5" fmla="*/ 2147483647 h 2622"/>
                <a:gd name="T6" fmla="*/ 2147483647 w 2622"/>
                <a:gd name="T7" fmla="*/ 2147483647 h 2622"/>
                <a:gd name="T8" fmla="*/ 2147483647 w 2622"/>
                <a:gd name="T9" fmla="*/ 2147483647 h 2622"/>
                <a:gd name="T10" fmla="*/ 2147483647 w 2622"/>
                <a:gd name="T11" fmla="*/ 2147483647 h 2622"/>
                <a:gd name="T12" fmla="*/ 2147483647 w 2622"/>
                <a:gd name="T13" fmla="*/ 2147483647 h 2622"/>
                <a:gd name="T14" fmla="*/ 2147483647 w 2622"/>
                <a:gd name="T15" fmla="*/ 2147483647 h 2622"/>
                <a:gd name="T16" fmla="*/ 2147483647 w 2622"/>
                <a:gd name="T17" fmla="*/ 2147483647 h 2622"/>
                <a:gd name="T18" fmla="*/ 2147483647 w 2622"/>
                <a:gd name="T19" fmla="*/ 2147483647 h 2622"/>
                <a:gd name="T20" fmla="*/ 2147483647 w 2622"/>
                <a:gd name="T21" fmla="*/ 2147483647 h 2622"/>
                <a:gd name="T22" fmla="*/ 2147483647 w 2622"/>
                <a:gd name="T23" fmla="*/ 2147483647 h 2622"/>
                <a:gd name="T24" fmla="*/ 2147483647 w 2622"/>
                <a:gd name="T25" fmla="*/ 2147483647 h 2622"/>
                <a:gd name="T26" fmla="*/ 2147483647 w 2622"/>
                <a:gd name="T27" fmla="*/ 2147483647 h 2622"/>
                <a:gd name="T28" fmla="*/ 2147483647 w 2622"/>
                <a:gd name="T29" fmla="*/ 2147483647 h 2622"/>
                <a:gd name="T30" fmla="*/ 2147483647 w 2622"/>
                <a:gd name="T31" fmla="*/ 2147483647 h 2622"/>
                <a:gd name="T32" fmla="*/ 2147483647 w 2622"/>
                <a:gd name="T33" fmla="*/ 2147483647 h 2622"/>
                <a:gd name="T34" fmla="*/ 2147483647 w 2622"/>
                <a:gd name="T35" fmla="*/ 2147483647 h 2622"/>
                <a:gd name="T36" fmla="*/ 2147483647 w 2622"/>
                <a:gd name="T37" fmla="*/ 2147483647 h 2622"/>
                <a:gd name="T38" fmla="*/ 2147483647 w 2622"/>
                <a:gd name="T39" fmla="*/ 2147483647 h 2622"/>
                <a:gd name="T40" fmla="*/ 2147483647 w 2622"/>
                <a:gd name="T41" fmla="*/ 2147483647 h 2622"/>
                <a:gd name="T42" fmla="*/ 2147483647 w 2622"/>
                <a:gd name="T43" fmla="*/ 2147483647 h 2622"/>
                <a:gd name="T44" fmla="*/ 2147483647 w 2622"/>
                <a:gd name="T45" fmla="*/ 2147483647 h 2622"/>
                <a:gd name="T46" fmla="*/ 2147483647 w 2622"/>
                <a:gd name="T47" fmla="*/ 2147483647 h 2622"/>
                <a:gd name="T48" fmla="*/ 2147483647 w 2622"/>
                <a:gd name="T49" fmla="*/ 2147483647 h 2622"/>
                <a:gd name="T50" fmla="*/ 2147483647 w 2622"/>
                <a:gd name="T51" fmla="*/ 2147483647 h 2622"/>
                <a:gd name="T52" fmla="*/ 2147483647 w 2622"/>
                <a:gd name="T53" fmla="*/ 2147483647 h 2622"/>
                <a:gd name="T54" fmla="*/ 2147483647 w 2622"/>
                <a:gd name="T55" fmla="*/ 2147483647 h 2622"/>
                <a:gd name="T56" fmla="*/ 2147483647 w 2622"/>
                <a:gd name="T57" fmla="*/ 2147483647 h 2622"/>
                <a:gd name="T58" fmla="*/ 2147483647 w 2622"/>
                <a:gd name="T59" fmla="*/ 2147483647 h 2622"/>
                <a:gd name="T60" fmla="*/ 2147483647 w 2622"/>
                <a:gd name="T61" fmla="*/ 2147483647 h 2622"/>
                <a:gd name="T62" fmla="*/ 2147483647 w 2622"/>
                <a:gd name="T63" fmla="*/ 2147483647 h 2622"/>
                <a:gd name="T64" fmla="*/ 2147483647 w 2622"/>
                <a:gd name="T65" fmla="*/ 2147483647 h 2622"/>
                <a:gd name="T66" fmla="*/ 2147483647 w 2622"/>
                <a:gd name="T67" fmla="*/ 2147483647 h 2622"/>
                <a:gd name="T68" fmla="*/ 2147483647 w 2622"/>
                <a:gd name="T69" fmla="*/ 2147483647 h 2622"/>
                <a:gd name="T70" fmla="*/ 2147483647 w 2622"/>
                <a:gd name="T71" fmla="*/ 2147483647 h 2622"/>
                <a:gd name="T72" fmla="*/ 2147483647 w 2622"/>
                <a:gd name="T73" fmla="*/ 2147483647 h 2622"/>
                <a:gd name="T74" fmla="*/ 2147483647 w 2622"/>
                <a:gd name="T75" fmla="*/ 2147483647 h 2622"/>
                <a:gd name="T76" fmla="*/ 2147483647 w 2622"/>
                <a:gd name="T77" fmla="*/ 2147483647 h 2622"/>
                <a:gd name="T78" fmla="*/ 2147483647 w 2622"/>
                <a:gd name="T79" fmla="*/ 2147483647 h 2622"/>
                <a:gd name="T80" fmla="*/ 2147483647 w 2622"/>
                <a:gd name="T81" fmla="*/ 2147483647 h 2622"/>
                <a:gd name="T82" fmla="*/ 2147483647 w 2622"/>
                <a:gd name="T83" fmla="*/ 2147483647 h 2622"/>
                <a:gd name="T84" fmla="*/ 2147483647 w 2622"/>
                <a:gd name="T85" fmla="*/ 2147483647 h 2622"/>
                <a:gd name="T86" fmla="*/ 2147483647 w 2622"/>
                <a:gd name="T87" fmla="*/ 2147483647 h 2622"/>
                <a:gd name="T88" fmla="*/ 2147483647 w 2622"/>
                <a:gd name="T89" fmla="*/ 2147483647 h 2622"/>
                <a:gd name="T90" fmla="*/ 2147483647 w 2622"/>
                <a:gd name="T91" fmla="*/ 2147483647 h 2622"/>
                <a:gd name="T92" fmla="*/ 2147483647 w 2622"/>
                <a:gd name="T93" fmla="*/ 2147483647 h 2622"/>
                <a:gd name="T94" fmla="*/ 2147483647 w 2622"/>
                <a:gd name="T95" fmla="*/ 2147483647 h 2622"/>
                <a:gd name="T96" fmla="*/ 2147483647 w 2622"/>
                <a:gd name="T97" fmla="*/ 2147483647 h 2622"/>
                <a:gd name="T98" fmla="*/ 2147483647 w 2622"/>
                <a:gd name="T99" fmla="*/ 2147483647 h 2622"/>
                <a:gd name="T100" fmla="*/ 2147483647 w 2622"/>
                <a:gd name="T101" fmla="*/ 2147483647 h 2622"/>
                <a:gd name="T102" fmla="*/ 2147483647 w 2622"/>
                <a:gd name="T103" fmla="*/ 2147483647 h 2622"/>
                <a:gd name="T104" fmla="*/ 2147483647 w 2622"/>
                <a:gd name="T105" fmla="*/ 2147483647 h 2622"/>
                <a:gd name="T106" fmla="*/ 2147483647 w 2622"/>
                <a:gd name="T107" fmla="*/ 2147483647 h 262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2622"/>
                <a:gd name="T163" fmla="*/ 0 h 2622"/>
                <a:gd name="T164" fmla="*/ 2622 w 2622"/>
                <a:gd name="T165" fmla="*/ 2622 h 262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2622" h="2622">
                  <a:moveTo>
                    <a:pt x="2622" y="1382"/>
                  </a:moveTo>
                  <a:lnTo>
                    <a:pt x="2622" y="1240"/>
                  </a:lnTo>
                  <a:lnTo>
                    <a:pt x="2520" y="1240"/>
                  </a:lnTo>
                  <a:lnTo>
                    <a:pt x="2516" y="1196"/>
                  </a:lnTo>
                  <a:lnTo>
                    <a:pt x="2512" y="1152"/>
                  </a:lnTo>
                  <a:lnTo>
                    <a:pt x="2506" y="1110"/>
                  </a:lnTo>
                  <a:lnTo>
                    <a:pt x="2498" y="1068"/>
                  </a:lnTo>
                  <a:lnTo>
                    <a:pt x="2596" y="1040"/>
                  </a:lnTo>
                  <a:lnTo>
                    <a:pt x="2560" y="904"/>
                  </a:lnTo>
                  <a:lnTo>
                    <a:pt x="2460" y="930"/>
                  </a:lnTo>
                  <a:lnTo>
                    <a:pt x="2446" y="888"/>
                  </a:lnTo>
                  <a:lnTo>
                    <a:pt x="2430" y="848"/>
                  </a:lnTo>
                  <a:lnTo>
                    <a:pt x="2412" y="808"/>
                  </a:lnTo>
                  <a:lnTo>
                    <a:pt x="2394" y="768"/>
                  </a:lnTo>
                  <a:lnTo>
                    <a:pt x="2482" y="718"/>
                  </a:lnTo>
                  <a:lnTo>
                    <a:pt x="2412" y="594"/>
                  </a:lnTo>
                  <a:lnTo>
                    <a:pt x="2322" y="646"/>
                  </a:lnTo>
                  <a:lnTo>
                    <a:pt x="2298" y="610"/>
                  </a:lnTo>
                  <a:lnTo>
                    <a:pt x="2272" y="574"/>
                  </a:lnTo>
                  <a:lnTo>
                    <a:pt x="2244" y="540"/>
                  </a:lnTo>
                  <a:lnTo>
                    <a:pt x="2216" y="508"/>
                  </a:lnTo>
                  <a:lnTo>
                    <a:pt x="2290" y="434"/>
                  </a:lnTo>
                  <a:lnTo>
                    <a:pt x="2188" y="334"/>
                  </a:lnTo>
                  <a:lnTo>
                    <a:pt x="2116" y="406"/>
                  </a:lnTo>
                  <a:lnTo>
                    <a:pt x="2082" y="378"/>
                  </a:lnTo>
                  <a:lnTo>
                    <a:pt x="2048" y="352"/>
                  </a:lnTo>
                  <a:lnTo>
                    <a:pt x="2014" y="326"/>
                  </a:lnTo>
                  <a:lnTo>
                    <a:pt x="1978" y="300"/>
                  </a:lnTo>
                  <a:lnTo>
                    <a:pt x="2028" y="212"/>
                  </a:lnTo>
                  <a:lnTo>
                    <a:pt x="1906" y="140"/>
                  </a:lnTo>
                  <a:lnTo>
                    <a:pt x="1854" y="230"/>
                  </a:lnTo>
                  <a:lnTo>
                    <a:pt x="1816" y="210"/>
                  </a:lnTo>
                  <a:lnTo>
                    <a:pt x="1776" y="194"/>
                  </a:lnTo>
                  <a:lnTo>
                    <a:pt x="1734" y="178"/>
                  </a:lnTo>
                  <a:lnTo>
                    <a:pt x="1694" y="162"/>
                  </a:lnTo>
                  <a:lnTo>
                    <a:pt x="1720" y="64"/>
                  </a:lnTo>
                  <a:lnTo>
                    <a:pt x="1582" y="26"/>
                  </a:lnTo>
                  <a:lnTo>
                    <a:pt x="1556" y="126"/>
                  </a:lnTo>
                  <a:lnTo>
                    <a:pt x="1514" y="118"/>
                  </a:lnTo>
                  <a:lnTo>
                    <a:pt x="1470" y="112"/>
                  </a:lnTo>
                  <a:lnTo>
                    <a:pt x="1426" y="106"/>
                  </a:lnTo>
                  <a:lnTo>
                    <a:pt x="1382" y="104"/>
                  </a:lnTo>
                  <a:lnTo>
                    <a:pt x="1382" y="0"/>
                  </a:lnTo>
                  <a:lnTo>
                    <a:pt x="1240" y="0"/>
                  </a:lnTo>
                  <a:lnTo>
                    <a:pt x="1240" y="104"/>
                  </a:lnTo>
                  <a:lnTo>
                    <a:pt x="1196" y="106"/>
                  </a:lnTo>
                  <a:lnTo>
                    <a:pt x="1154" y="112"/>
                  </a:lnTo>
                  <a:lnTo>
                    <a:pt x="1110" y="118"/>
                  </a:lnTo>
                  <a:lnTo>
                    <a:pt x="1068" y="126"/>
                  </a:lnTo>
                  <a:lnTo>
                    <a:pt x="1042" y="26"/>
                  </a:lnTo>
                  <a:lnTo>
                    <a:pt x="904" y="64"/>
                  </a:lnTo>
                  <a:lnTo>
                    <a:pt x="930" y="162"/>
                  </a:lnTo>
                  <a:lnTo>
                    <a:pt x="890" y="178"/>
                  </a:lnTo>
                  <a:lnTo>
                    <a:pt x="848" y="194"/>
                  </a:lnTo>
                  <a:lnTo>
                    <a:pt x="808" y="210"/>
                  </a:lnTo>
                  <a:lnTo>
                    <a:pt x="770" y="230"/>
                  </a:lnTo>
                  <a:lnTo>
                    <a:pt x="718" y="140"/>
                  </a:lnTo>
                  <a:lnTo>
                    <a:pt x="594" y="212"/>
                  </a:lnTo>
                  <a:lnTo>
                    <a:pt x="646" y="300"/>
                  </a:lnTo>
                  <a:lnTo>
                    <a:pt x="610" y="326"/>
                  </a:lnTo>
                  <a:lnTo>
                    <a:pt x="576" y="352"/>
                  </a:lnTo>
                  <a:lnTo>
                    <a:pt x="542" y="378"/>
                  </a:lnTo>
                  <a:lnTo>
                    <a:pt x="508" y="406"/>
                  </a:lnTo>
                  <a:lnTo>
                    <a:pt x="436" y="334"/>
                  </a:lnTo>
                  <a:lnTo>
                    <a:pt x="334" y="434"/>
                  </a:lnTo>
                  <a:lnTo>
                    <a:pt x="408" y="508"/>
                  </a:lnTo>
                  <a:lnTo>
                    <a:pt x="378" y="540"/>
                  </a:lnTo>
                  <a:lnTo>
                    <a:pt x="352" y="574"/>
                  </a:lnTo>
                  <a:lnTo>
                    <a:pt x="326" y="610"/>
                  </a:lnTo>
                  <a:lnTo>
                    <a:pt x="302" y="646"/>
                  </a:lnTo>
                  <a:lnTo>
                    <a:pt x="212" y="594"/>
                  </a:lnTo>
                  <a:lnTo>
                    <a:pt x="140" y="718"/>
                  </a:lnTo>
                  <a:lnTo>
                    <a:pt x="230" y="768"/>
                  </a:lnTo>
                  <a:lnTo>
                    <a:pt x="212" y="808"/>
                  </a:lnTo>
                  <a:lnTo>
                    <a:pt x="194" y="848"/>
                  </a:lnTo>
                  <a:lnTo>
                    <a:pt x="178" y="888"/>
                  </a:lnTo>
                  <a:lnTo>
                    <a:pt x="164" y="930"/>
                  </a:lnTo>
                  <a:lnTo>
                    <a:pt x="64" y="904"/>
                  </a:lnTo>
                  <a:lnTo>
                    <a:pt x="26" y="1040"/>
                  </a:lnTo>
                  <a:lnTo>
                    <a:pt x="126" y="1068"/>
                  </a:lnTo>
                  <a:lnTo>
                    <a:pt x="118" y="1110"/>
                  </a:lnTo>
                  <a:lnTo>
                    <a:pt x="112" y="1152"/>
                  </a:lnTo>
                  <a:lnTo>
                    <a:pt x="108" y="1196"/>
                  </a:lnTo>
                  <a:lnTo>
                    <a:pt x="104" y="1240"/>
                  </a:lnTo>
                  <a:lnTo>
                    <a:pt x="0" y="1240"/>
                  </a:lnTo>
                  <a:lnTo>
                    <a:pt x="0" y="1382"/>
                  </a:lnTo>
                  <a:lnTo>
                    <a:pt x="104" y="1382"/>
                  </a:lnTo>
                  <a:lnTo>
                    <a:pt x="108" y="1426"/>
                  </a:lnTo>
                  <a:lnTo>
                    <a:pt x="112" y="1470"/>
                  </a:lnTo>
                  <a:lnTo>
                    <a:pt x="118" y="1512"/>
                  </a:lnTo>
                  <a:lnTo>
                    <a:pt x="126" y="1556"/>
                  </a:lnTo>
                  <a:lnTo>
                    <a:pt x="26" y="1582"/>
                  </a:lnTo>
                  <a:lnTo>
                    <a:pt x="64" y="1720"/>
                  </a:lnTo>
                  <a:lnTo>
                    <a:pt x="164" y="1692"/>
                  </a:lnTo>
                  <a:lnTo>
                    <a:pt x="178" y="1734"/>
                  </a:lnTo>
                  <a:lnTo>
                    <a:pt x="194" y="1774"/>
                  </a:lnTo>
                  <a:lnTo>
                    <a:pt x="212" y="1814"/>
                  </a:lnTo>
                  <a:lnTo>
                    <a:pt x="230" y="1854"/>
                  </a:lnTo>
                  <a:lnTo>
                    <a:pt x="140" y="1906"/>
                  </a:lnTo>
                  <a:lnTo>
                    <a:pt x="212" y="2028"/>
                  </a:lnTo>
                  <a:lnTo>
                    <a:pt x="302" y="1978"/>
                  </a:lnTo>
                  <a:lnTo>
                    <a:pt x="326" y="2014"/>
                  </a:lnTo>
                  <a:lnTo>
                    <a:pt x="352" y="2048"/>
                  </a:lnTo>
                  <a:lnTo>
                    <a:pt x="378" y="2082"/>
                  </a:lnTo>
                  <a:lnTo>
                    <a:pt x="408" y="2116"/>
                  </a:lnTo>
                  <a:lnTo>
                    <a:pt x="334" y="2188"/>
                  </a:lnTo>
                  <a:lnTo>
                    <a:pt x="436" y="2288"/>
                  </a:lnTo>
                  <a:lnTo>
                    <a:pt x="508" y="2216"/>
                  </a:lnTo>
                  <a:lnTo>
                    <a:pt x="542" y="2244"/>
                  </a:lnTo>
                  <a:lnTo>
                    <a:pt x="576" y="2272"/>
                  </a:lnTo>
                  <a:lnTo>
                    <a:pt x="610" y="2298"/>
                  </a:lnTo>
                  <a:lnTo>
                    <a:pt x="646" y="2322"/>
                  </a:lnTo>
                  <a:lnTo>
                    <a:pt x="594" y="2412"/>
                  </a:lnTo>
                  <a:lnTo>
                    <a:pt x="718" y="2482"/>
                  </a:lnTo>
                  <a:lnTo>
                    <a:pt x="770" y="2394"/>
                  </a:lnTo>
                  <a:lnTo>
                    <a:pt x="808" y="2412"/>
                  </a:lnTo>
                  <a:lnTo>
                    <a:pt x="848" y="2430"/>
                  </a:lnTo>
                  <a:lnTo>
                    <a:pt x="890" y="2446"/>
                  </a:lnTo>
                  <a:lnTo>
                    <a:pt x="930" y="2460"/>
                  </a:lnTo>
                  <a:lnTo>
                    <a:pt x="904" y="2560"/>
                  </a:lnTo>
                  <a:lnTo>
                    <a:pt x="1042" y="2596"/>
                  </a:lnTo>
                  <a:lnTo>
                    <a:pt x="1068" y="2498"/>
                  </a:lnTo>
                  <a:lnTo>
                    <a:pt x="1110" y="2504"/>
                  </a:lnTo>
                  <a:lnTo>
                    <a:pt x="1154" y="2512"/>
                  </a:lnTo>
                  <a:lnTo>
                    <a:pt x="1196" y="2516"/>
                  </a:lnTo>
                  <a:lnTo>
                    <a:pt x="1240" y="2520"/>
                  </a:lnTo>
                  <a:lnTo>
                    <a:pt x="1240" y="2622"/>
                  </a:lnTo>
                  <a:lnTo>
                    <a:pt x="1382" y="2622"/>
                  </a:lnTo>
                  <a:lnTo>
                    <a:pt x="1382" y="2520"/>
                  </a:lnTo>
                  <a:lnTo>
                    <a:pt x="1426" y="2516"/>
                  </a:lnTo>
                  <a:lnTo>
                    <a:pt x="1470" y="2512"/>
                  </a:lnTo>
                  <a:lnTo>
                    <a:pt x="1514" y="2504"/>
                  </a:lnTo>
                  <a:lnTo>
                    <a:pt x="1556" y="2498"/>
                  </a:lnTo>
                  <a:lnTo>
                    <a:pt x="1582" y="2596"/>
                  </a:lnTo>
                  <a:lnTo>
                    <a:pt x="1720" y="2560"/>
                  </a:lnTo>
                  <a:lnTo>
                    <a:pt x="1694" y="2460"/>
                  </a:lnTo>
                  <a:lnTo>
                    <a:pt x="1734" y="2446"/>
                  </a:lnTo>
                  <a:lnTo>
                    <a:pt x="1776" y="2430"/>
                  </a:lnTo>
                  <a:lnTo>
                    <a:pt x="1816" y="2412"/>
                  </a:lnTo>
                  <a:lnTo>
                    <a:pt x="1854" y="2394"/>
                  </a:lnTo>
                  <a:lnTo>
                    <a:pt x="1906" y="2482"/>
                  </a:lnTo>
                  <a:lnTo>
                    <a:pt x="2028" y="2412"/>
                  </a:lnTo>
                  <a:lnTo>
                    <a:pt x="1978" y="2322"/>
                  </a:lnTo>
                  <a:lnTo>
                    <a:pt x="2014" y="2298"/>
                  </a:lnTo>
                  <a:lnTo>
                    <a:pt x="2048" y="2272"/>
                  </a:lnTo>
                  <a:lnTo>
                    <a:pt x="2082" y="2244"/>
                  </a:lnTo>
                  <a:lnTo>
                    <a:pt x="2116" y="2216"/>
                  </a:lnTo>
                  <a:lnTo>
                    <a:pt x="2188" y="2288"/>
                  </a:lnTo>
                  <a:lnTo>
                    <a:pt x="2290" y="2188"/>
                  </a:lnTo>
                  <a:lnTo>
                    <a:pt x="2216" y="2116"/>
                  </a:lnTo>
                  <a:lnTo>
                    <a:pt x="2244" y="2082"/>
                  </a:lnTo>
                  <a:lnTo>
                    <a:pt x="2272" y="2048"/>
                  </a:lnTo>
                  <a:lnTo>
                    <a:pt x="2298" y="2014"/>
                  </a:lnTo>
                  <a:lnTo>
                    <a:pt x="2322" y="1978"/>
                  </a:lnTo>
                  <a:lnTo>
                    <a:pt x="2412" y="2028"/>
                  </a:lnTo>
                  <a:lnTo>
                    <a:pt x="2482" y="1906"/>
                  </a:lnTo>
                  <a:lnTo>
                    <a:pt x="2394" y="1854"/>
                  </a:lnTo>
                  <a:lnTo>
                    <a:pt x="2412" y="1814"/>
                  </a:lnTo>
                  <a:lnTo>
                    <a:pt x="2430" y="1774"/>
                  </a:lnTo>
                  <a:lnTo>
                    <a:pt x="2446" y="1734"/>
                  </a:lnTo>
                  <a:lnTo>
                    <a:pt x="2460" y="1692"/>
                  </a:lnTo>
                  <a:lnTo>
                    <a:pt x="2560" y="1720"/>
                  </a:lnTo>
                  <a:lnTo>
                    <a:pt x="2596" y="1582"/>
                  </a:lnTo>
                  <a:lnTo>
                    <a:pt x="2498" y="1556"/>
                  </a:lnTo>
                  <a:lnTo>
                    <a:pt x="2506" y="1512"/>
                  </a:lnTo>
                  <a:lnTo>
                    <a:pt x="2512" y="1470"/>
                  </a:lnTo>
                  <a:lnTo>
                    <a:pt x="2516" y="1426"/>
                  </a:lnTo>
                  <a:lnTo>
                    <a:pt x="2520" y="1382"/>
                  </a:lnTo>
                  <a:lnTo>
                    <a:pt x="2622" y="1382"/>
                  </a:lnTo>
                  <a:close/>
                  <a:moveTo>
                    <a:pt x="1312" y="2420"/>
                  </a:moveTo>
                  <a:lnTo>
                    <a:pt x="1312" y="2420"/>
                  </a:lnTo>
                  <a:lnTo>
                    <a:pt x="1254" y="2420"/>
                  </a:lnTo>
                  <a:lnTo>
                    <a:pt x="1198" y="2416"/>
                  </a:lnTo>
                  <a:lnTo>
                    <a:pt x="1142" y="2408"/>
                  </a:lnTo>
                  <a:lnTo>
                    <a:pt x="1088" y="2398"/>
                  </a:lnTo>
                  <a:lnTo>
                    <a:pt x="1034" y="2386"/>
                  </a:lnTo>
                  <a:lnTo>
                    <a:pt x="982" y="2370"/>
                  </a:lnTo>
                  <a:lnTo>
                    <a:pt x="930" y="2354"/>
                  </a:lnTo>
                  <a:lnTo>
                    <a:pt x="880" y="2334"/>
                  </a:lnTo>
                  <a:lnTo>
                    <a:pt x="830" y="2312"/>
                  </a:lnTo>
                  <a:lnTo>
                    <a:pt x="782" y="2286"/>
                  </a:lnTo>
                  <a:lnTo>
                    <a:pt x="736" y="2260"/>
                  </a:lnTo>
                  <a:lnTo>
                    <a:pt x="692" y="2232"/>
                  </a:lnTo>
                  <a:lnTo>
                    <a:pt x="648" y="2200"/>
                  </a:lnTo>
                  <a:lnTo>
                    <a:pt x="606" y="2168"/>
                  </a:lnTo>
                  <a:lnTo>
                    <a:pt x="566" y="2132"/>
                  </a:lnTo>
                  <a:lnTo>
                    <a:pt x="528" y="2096"/>
                  </a:lnTo>
                  <a:lnTo>
                    <a:pt x="490" y="2058"/>
                  </a:lnTo>
                  <a:lnTo>
                    <a:pt x="456" y="2018"/>
                  </a:lnTo>
                  <a:lnTo>
                    <a:pt x="422" y="1976"/>
                  </a:lnTo>
                  <a:lnTo>
                    <a:pt x="392" y="1932"/>
                  </a:lnTo>
                  <a:lnTo>
                    <a:pt x="362" y="1886"/>
                  </a:lnTo>
                  <a:lnTo>
                    <a:pt x="336" y="1840"/>
                  </a:lnTo>
                  <a:lnTo>
                    <a:pt x="312" y="1792"/>
                  </a:lnTo>
                  <a:lnTo>
                    <a:pt x="290" y="1744"/>
                  </a:lnTo>
                  <a:lnTo>
                    <a:pt x="270" y="1692"/>
                  </a:lnTo>
                  <a:lnTo>
                    <a:pt x="252" y="1642"/>
                  </a:lnTo>
                  <a:lnTo>
                    <a:pt x="238" y="1588"/>
                  </a:lnTo>
                  <a:lnTo>
                    <a:pt x="224" y="1534"/>
                  </a:lnTo>
                  <a:lnTo>
                    <a:pt x="216" y="1480"/>
                  </a:lnTo>
                  <a:lnTo>
                    <a:pt x="208" y="1424"/>
                  </a:lnTo>
                  <a:lnTo>
                    <a:pt x="204" y="1368"/>
                  </a:lnTo>
                  <a:lnTo>
                    <a:pt x="202" y="1312"/>
                  </a:lnTo>
                  <a:lnTo>
                    <a:pt x="204" y="1254"/>
                  </a:lnTo>
                  <a:lnTo>
                    <a:pt x="208" y="1198"/>
                  </a:lnTo>
                  <a:lnTo>
                    <a:pt x="216" y="1142"/>
                  </a:lnTo>
                  <a:lnTo>
                    <a:pt x="224" y="1088"/>
                  </a:lnTo>
                  <a:lnTo>
                    <a:pt x="238" y="1034"/>
                  </a:lnTo>
                  <a:lnTo>
                    <a:pt x="252" y="982"/>
                  </a:lnTo>
                  <a:lnTo>
                    <a:pt x="270" y="930"/>
                  </a:lnTo>
                  <a:lnTo>
                    <a:pt x="290" y="880"/>
                  </a:lnTo>
                  <a:lnTo>
                    <a:pt x="312" y="830"/>
                  </a:lnTo>
                  <a:lnTo>
                    <a:pt x="336" y="782"/>
                  </a:lnTo>
                  <a:lnTo>
                    <a:pt x="362" y="736"/>
                  </a:lnTo>
                  <a:lnTo>
                    <a:pt x="392" y="692"/>
                  </a:lnTo>
                  <a:lnTo>
                    <a:pt x="422" y="648"/>
                  </a:lnTo>
                  <a:lnTo>
                    <a:pt x="456" y="606"/>
                  </a:lnTo>
                  <a:lnTo>
                    <a:pt x="490" y="566"/>
                  </a:lnTo>
                  <a:lnTo>
                    <a:pt x="528" y="526"/>
                  </a:lnTo>
                  <a:lnTo>
                    <a:pt x="566" y="490"/>
                  </a:lnTo>
                  <a:lnTo>
                    <a:pt x="606" y="456"/>
                  </a:lnTo>
                  <a:lnTo>
                    <a:pt x="648" y="422"/>
                  </a:lnTo>
                  <a:lnTo>
                    <a:pt x="692" y="392"/>
                  </a:lnTo>
                  <a:lnTo>
                    <a:pt x="736" y="362"/>
                  </a:lnTo>
                  <a:lnTo>
                    <a:pt x="782" y="336"/>
                  </a:lnTo>
                  <a:lnTo>
                    <a:pt x="830" y="312"/>
                  </a:lnTo>
                  <a:lnTo>
                    <a:pt x="880" y="290"/>
                  </a:lnTo>
                  <a:lnTo>
                    <a:pt x="930" y="270"/>
                  </a:lnTo>
                  <a:lnTo>
                    <a:pt x="982" y="252"/>
                  </a:lnTo>
                  <a:lnTo>
                    <a:pt x="1034" y="236"/>
                  </a:lnTo>
                  <a:lnTo>
                    <a:pt x="1088" y="224"/>
                  </a:lnTo>
                  <a:lnTo>
                    <a:pt x="1142" y="214"/>
                  </a:lnTo>
                  <a:lnTo>
                    <a:pt x="1198" y="208"/>
                  </a:lnTo>
                  <a:lnTo>
                    <a:pt x="1254" y="204"/>
                  </a:lnTo>
                  <a:lnTo>
                    <a:pt x="1312" y="202"/>
                  </a:lnTo>
                  <a:lnTo>
                    <a:pt x="1368" y="204"/>
                  </a:lnTo>
                  <a:lnTo>
                    <a:pt x="1426" y="208"/>
                  </a:lnTo>
                  <a:lnTo>
                    <a:pt x="1480" y="214"/>
                  </a:lnTo>
                  <a:lnTo>
                    <a:pt x="1536" y="224"/>
                  </a:lnTo>
                  <a:lnTo>
                    <a:pt x="1588" y="236"/>
                  </a:lnTo>
                  <a:lnTo>
                    <a:pt x="1642" y="252"/>
                  </a:lnTo>
                  <a:lnTo>
                    <a:pt x="1694" y="270"/>
                  </a:lnTo>
                  <a:lnTo>
                    <a:pt x="1744" y="290"/>
                  </a:lnTo>
                  <a:lnTo>
                    <a:pt x="1792" y="312"/>
                  </a:lnTo>
                  <a:lnTo>
                    <a:pt x="1840" y="336"/>
                  </a:lnTo>
                  <a:lnTo>
                    <a:pt x="1886" y="362"/>
                  </a:lnTo>
                  <a:lnTo>
                    <a:pt x="1932" y="392"/>
                  </a:lnTo>
                  <a:lnTo>
                    <a:pt x="1976" y="422"/>
                  </a:lnTo>
                  <a:lnTo>
                    <a:pt x="2018" y="456"/>
                  </a:lnTo>
                  <a:lnTo>
                    <a:pt x="2058" y="490"/>
                  </a:lnTo>
                  <a:lnTo>
                    <a:pt x="2096" y="526"/>
                  </a:lnTo>
                  <a:lnTo>
                    <a:pt x="2132" y="566"/>
                  </a:lnTo>
                  <a:lnTo>
                    <a:pt x="2168" y="606"/>
                  </a:lnTo>
                  <a:lnTo>
                    <a:pt x="2200" y="648"/>
                  </a:lnTo>
                  <a:lnTo>
                    <a:pt x="2232" y="692"/>
                  </a:lnTo>
                  <a:lnTo>
                    <a:pt x="2260" y="736"/>
                  </a:lnTo>
                  <a:lnTo>
                    <a:pt x="2288" y="782"/>
                  </a:lnTo>
                  <a:lnTo>
                    <a:pt x="2312" y="830"/>
                  </a:lnTo>
                  <a:lnTo>
                    <a:pt x="2334" y="880"/>
                  </a:lnTo>
                  <a:lnTo>
                    <a:pt x="2354" y="930"/>
                  </a:lnTo>
                  <a:lnTo>
                    <a:pt x="2372" y="982"/>
                  </a:lnTo>
                  <a:lnTo>
                    <a:pt x="2386" y="1034"/>
                  </a:lnTo>
                  <a:lnTo>
                    <a:pt x="2398" y="1088"/>
                  </a:lnTo>
                  <a:lnTo>
                    <a:pt x="2408" y="1142"/>
                  </a:lnTo>
                  <a:lnTo>
                    <a:pt x="2416" y="1198"/>
                  </a:lnTo>
                  <a:lnTo>
                    <a:pt x="2420" y="1254"/>
                  </a:lnTo>
                  <a:lnTo>
                    <a:pt x="2422" y="1312"/>
                  </a:lnTo>
                  <a:lnTo>
                    <a:pt x="2420" y="1368"/>
                  </a:lnTo>
                  <a:lnTo>
                    <a:pt x="2416" y="1424"/>
                  </a:lnTo>
                  <a:lnTo>
                    <a:pt x="2408" y="1480"/>
                  </a:lnTo>
                  <a:lnTo>
                    <a:pt x="2398" y="1534"/>
                  </a:lnTo>
                  <a:lnTo>
                    <a:pt x="2386" y="1588"/>
                  </a:lnTo>
                  <a:lnTo>
                    <a:pt x="2372" y="1642"/>
                  </a:lnTo>
                  <a:lnTo>
                    <a:pt x="2354" y="1692"/>
                  </a:lnTo>
                  <a:lnTo>
                    <a:pt x="2334" y="1744"/>
                  </a:lnTo>
                  <a:lnTo>
                    <a:pt x="2312" y="1792"/>
                  </a:lnTo>
                  <a:lnTo>
                    <a:pt x="2288" y="1840"/>
                  </a:lnTo>
                  <a:lnTo>
                    <a:pt x="2260" y="1886"/>
                  </a:lnTo>
                  <a:lnTo>
                    <a:pt x="2232" y="1932"/>
                  </a:lnTo>
                  <a:lnTo>
                    <a:pt x="2200" y="1976"/>
                  </a:lnTo>
                  <a:lnTo>
                    <a:pt x="2168" y="2018"/>
                  </a:lnTo>
                  <a:lnTo>
                    <a:pt x="2132" y="2058"/>
                  </a:lnTo>
                  <a:lnTo>
                    <a:pt x="2096" y="2096"/>
                  </a:lnTo>
                  <a:lnTo>
                    <a:pt x="2058" y="2132"/>
                  </a:lnTo>
                  <a:lnTo>
                    <a:pt x="2018" y="2168"/>
                  </a:lnTo>
                  <a:lnTo>
                    <a:pt x="1976" y="2200"/>
                  </a:lnTo>
                  <a:lnTo>
                    <a:pt x="1932" y="2232"/>
                  </a:lnTo>
                  <a:lnTo>
                    <a:pt x="1886" y="2260"/>
                  </a:lnTo>
                  <a:lnTo>
                    <a:pt x="1840" y="2286"/>
                  </a:lnTo>
                  <a:lnTo>
                    <a:pt x="1792" y="2312"/>
                  </a:lnTo>
                  <a:lnTo>
                    <a:pt x="1744" y="2334"/>
                  </a:lnTo>
                  <a:lnTo>
                    <a:pt x="1694" y="2354"/>
                  </a:lnTo>
                  <a:lnTo>
                    <a:pt x="1642" y="2370"/>
                  </a:lnTo>
                  <a:lnTo>
                    <a:pt x="1588" y="2386"/>
                  </a:lnTo>
                  <a:lnTo>
                    <a:pt x="1536" y="2398"/>
                  </a:lnTo>
                  <a:lnTo>
                    <a:pt x="1480" y="2408"/>
                  </a:lnTo>
                  <a:lnTo>
                    <a:pt x="1426" y="2416"/>
                  </a:lnTo>
                  <a:lnTo>
                    <a:pt x="1368" y="2420"/>
                  </a:lnTo>
                  <a:lnTo>
                    <a:pt x="1312" y="2420"/>
                  </a:lnTo>
                  <a:close/>
                </a:path>
              </a:pathLst>
            </a:custGeom>
            <a:solidFill>
              <a:schemeClr val="accent1">
                <a:alpha val="79999"/>
              </a:schemeClr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Oval 676"/>
            <p:cNvSpPr>
              <a:spLocks noChangeArrowheads="1"/>
            </p:cNvSpPr>
            <p:nvPr/>
          </p:nvSpPr>
          <p:spPr bwMode="auto">
            <a:xfrm rot="21275257">
              <a:off x="1307091" y="2016046"/>
              <a:ext cx="2695575" cy="26939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Oval 677"/>
            <p:cNvSpPr>
              <a:spLocks noChangeArrowheads="1"/>
            </p:cNvSpPr>
            <p:nvPr/>
          </p:nvSpPr>
          <p:spPr bwMode="auto">
            <a:xfrm rot="21275257">
              <a:off x="4617028" y="1993821"/>
              <a:ext cx="1801813" cy="1801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679"/>
            <p:cNvSpPr>
              <a:spLocks noEditPoints="1"/>
            </p:cNvSpPr>
            <p:nvPr/>
          </p:nvSpPr>
          <p:spPr bwMode="auto">
            <a:xfrm rot="21275257">
              <a:off x="5693353" y="3676571"/>
              <a:ext cx="2303463" cy="2305050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Oval 680"/>
            <p:cNvSpPr>
              <a:spLocks noChangeArrowheads="1"/>
            </p:cNvSpPr>
            <p:nvPr/>
          </p:nvSpPr>
          <p:spPr bwMode="auto">
            <a:xfrm rot="21275257">
              <a:off x="6055303" y="4040109"/>
              <a:ext cx="1577975" cy="15779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Arc 681"/>
            <p:cNvSpPr/>
            <p:nvPr/>
          </p:nvSpPr>
          <p:spPr bwMode="auto">
            <a:xfrm rot="7501686">
              <a:off x="4141572" y="3609103"/>
              <a:ext cx="1906587" cy="1549400"/>
            </a:xfrm>
            <a:custGeom>
              <a:avLst/>
              <a:gdLst>
                <a:gd name="T0" fmla="*/ 2147483647 w 21600"/>
                <a:gd name="T1" fmla="*/ 0 h 15695"/>
                <a:gd name="T2" fmla="*/ 2147483647 w 21600"/>
                <a:gd name="T3" fmla="*/ 2147483647 h 15695"/>
                <a:gd name="T4" fmla="*/ 0 w 21600"/>
                <a:gd name="T5" fmla="*/ 2147483647 h 15695"/>
                <a:gd name="T6" fmla="*/ 0 60000 65536"/>
                <a:gd name="T7" fmla="*/ 0 60000 65536"/>
                <a:gd name="T8" fmla="*/ 0 60000 65536"/>
                <a:gd name="T9" fmla="*/ 0 w 21600"/>
                <a:gd name="T10" fmla="*/ 0 h 15695"/>
                <a:gd name="T11" fmla="*/ 21600 w 21600"/>
                <a:gd name="T12" fmla="*/ 15695 h 156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15695" fill="none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</a:path>
                <a:path w="21600" h="15695" stroke="0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  <a:lnTo>
                    <a:pt x="0" y="15695"/>
                  </a:lnTo>
                  <a:lnTo>
                    <a:pt x="14840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</p:spPr>
          <p:txBody>
            <a:bodyPr wrap="none" anchor="ctr"/>
            <a:lstStyle/>
            <a:p>
              <a:pPr algn="just" defTabSz="1054735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Arc 683"/>
            <p:cNvSpPr/>
            <p:nvPr/>
          </p:nvSpPr>
          <p:spPr bwMode="auto">
            <a:xfrm rot="256945">
              <a:off x="7018916" y="2744709"/>
              <a:ext cx="620712" cy="898525"/>
            </a:xfrm>
            <a:custGeom>
              <a:avLst/>
              <a:gdLst>
                <a:gd name="T0" fmla="*/ 2147483647 w 21600"/>
                <a:gd name="T1" fmla="*/ 0 h 31203"/>
                <a:gd name="T2" fmla="*/ 2147483647 w 21600"/>
                <a:gd name="T3" fmla="*/ 2147483647 h 31203"/>
                <a:gd name="T4" fmla="*/ 0 w 21600"/>
                <a:gd name="T5" fmla="*/ 2147483647 h 3120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1203"/>
                <a:gd name="T11" fmla="*/ 21600 w 21600"/>
                <a:gd name="T12" fmla="*/ 31203 h 3120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1203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</a:path>
                <a:path w="21600" h="31203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tailEnd type="triangle" w="med" len="med"/>
            </a:ln>
          </p:spPr>
          <p:txBody>
            <a:bodyPr wrap="none" anchor="ctr"/>
            <a:lstStyle/>
            <a:p>
              <a:pPr algn="just" defTabSz="1054735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" name="Content Placeholder 2"/>
          <p:cNvSpPr txBox="1"/>
          <p:nvPr/>
        </p:nvSpPr>
        <p:spPr>
          <a:xfrm>
            <a:off x="8227388" y="3179450"/>
            <a:ext cx="3217892" cy="1512168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项目流程与框架理论的结合</a:t>
            </a:r>
            <a:endParaRPr lang="zh-CN" altLang="en-US" sz="3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Content Placeholder 2"/>
          <p:cNvSpPr txBox="1"/>
          <p:nvPr/>
        </p:nvSpPr>
        <p:spPr>
          <a:xfrm>
            <a:off x="1317228" y="4691484"/>
            <a:ext cx="4536504" cy="1080120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项目实践</a:t>
            </a:r>
            <a:endParaRPr lang="zh-CN" altLang="en-US" sz="4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Content Placeholder 2"/>
          <p:cNvSpPr txBox="1"/>
          <p:nvPr/>
        </p:nvSpPr>
        <p:spPr>
          <a:xfrm>
            <a:off x="1467455" y="1272813"/>
            <a:ext cx="3816424" cy="1728192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框架理论</a:t>
            </a:r>
            <a:endParaRPr lang="zh-CN" altLang="en-US" sz="4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720978" y="1917978"/>
            <a:ext cx="936104" cy="1008112"/>
            <a:chOff x="6665323" y="3562825"/>
            <a:chExt cx="587140" cy="587140"/>
          </a:xfrm>
          <a:solidFill>
            <a:schemeClr val="bg1"/>
          </a:solidFill>
        </p:grpSpPr>
        <p:sp>
          <p:nvSpPr>
            <p:cNvPr id="22" name="Freeform 19"/>
            <p:cNvSpPr>
              <a:spLocks noEditPoints="1"/>
            </p:cNvSpPr>
            <p:nvPr/>
          </p:nvSpPr>
          <p:spPr bwMode="auto">
            <a:xfrm>
              <a:off x="6808144" y="3735126"/>
              <a:ext cx="301499" cy="242538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6665323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1" name="TextBox 8"/>
          <p:cNvSpPr txBox="1"/>
          <p:nvPr/>
        </p:nvSpPr>
        <p:spPr>
          <a:xfrm>
            <a:off x="452711" y="520120"/>
            <a:ext cx="12001500" cy="5537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lvl="1" indent="0" algn="ctr"/>
            <a:r>
              <a:rPr lang="zh-CN" altLang="en-US" sz="3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教学目标</a:t>
            </a:r>
            <a:endParaRPr lang="zh-CN" altLang="en-US" sz="3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Freeform 175"/>
          <p:cNvSpPr>
            <a:spLocks noEditPoints="1"/>
          </p:cNvSpPr>
          <p:nvPr/>
        </p:nvSpPr>
        <p:spPr bwMode="auto">
          <a:xfrm>
            <a:off x="5853311" y="5056485"/>
            <a:ext cx="576064" cy="648072"/>
          </a:xfrm>
          <a:custGeom>
            <a:avLst/>
            <a:gdLst/>
            <a:ahLst/>
            <a:cxnLst>
              <a:cxn ang="0">
                <a:pos x="11" y="57"/>
              </a:cxn>
              <a:cxn ang="0">
                <a:pos x="8" y="58"/>
              </a:cxn>
              <a:cxn ang="0">
                <a:pos x="5" y="57"/>
              </a:cxn>
              <a:cxn ang="0">
                <a:pos x="1" y="53"/>
              </a:cxn>
              <a:cxn ang="0">
                <a:pos x="0" y="50"/>
              </a:cxn>
              <a:cxn ang="0">
                <a:pos x="1" y="47"/>
              </a:cxn>
              <a:cxn ang="0">
                <a:pos x="25" y="22"/>
              </a:cxn>
              <a:cxn ang="0">
                <a:pos x="35" y="33"/>
              </a:cxn>
              <a:cxn ang="0">
                <a:pos x="11" y="57"/>
              </a:cxn>
              <a:cxn ang="0">
                <a:pos x="10" y="45"/>
              </a:cxn>
              <a:cxn ang="0">
                <a:pos x="8" y="48"/>
              </a:cxn>
              <a:cxn ang="0">
                <a:pos x="10" y="50"/>
              </a:cxn>
              <a:cxn ang="0">
                <a:pos x="12" y="48"/>
              </a:cxn>
              <a:cxn ang="0">
                <a:pos x="10" y="45"/>
              </a:cxn>
              <a:cxn ang="0">
                <a:pos x="57" y="21"/>
              </a:cxn>
              <a:cxn ang="0">
                <a:pos x="42" y="32"/>
              </a:cxn>
              <a:cxn ang="0">
                <a:pos x="26" y="16"/>
              </a:cxn>
              <a:cxn ang="0">
                <a:pos x="42" y="0"/>
              </a:cxn>
              <a:cxn ang="0">
                <a:pos x="50" y="2"/>
              </a:cxn>
              <a:cxn ang="0">
                <a:pos x="51" y="3"/>
              </a:cxn>
              <a:cxn ang="0">
                <a:pos x="50" y="4"/>
              </a:cxn>
              <a:cxn ang="0">
                <a:pos x="40" y="10"/>
              </a:cxn>
              <a:cxn ang="0">
                <a:pos x="40" y="18"/>
              </a:cxn>
              <a:cxn ang="0">
                <a:pos x="47" y="22"/>
              </a:cxn>
              <a:cxn ang="0">
                <a:pos x="57" y="16"/>
              </a:cxn>
              <a:cxn ang="0">
                <a:pos x="58" y="17"/>
              </a:cxn>
              <a:cxn ang="0">
                <a:pos x="57" y="21"/>
              </a:cxn>
            </a:cxnLst>
            <a:rect l="0" t="0" r="r" b="b"/>
            <a:pathLst>
              <a:path w="58" h="58">
                <a:moveTo>
                  <a:pt x="11" y="57"/>
                </a:moveTo>
                <a:cubicBezTo>
                  <a:pt x="10" y="58"/>
                  <a:pt x="9" y="58"/>
                  <a:pt x="8" y="58"/>
                </a:cubicBezTo>
                <a:cubicBezTo>
                  <a:pt x="7" y="58"/>
                  <a:pt x="6" y="58"/>
                  <a:pt x="5" y="57"/>
                </a:cubicBezTo>
                <a:cubicBezTo>
                  <a:pt x="1" y="53"/>
                  <a:pt x="1" y="53"/>
                  <a:pt x="1" y="53"/>
                </a:cubicBezTo>
                <a:cubicBezTo>
                  <a:pt x="0" y="52"/>
                  <a:pt x="0" y="51"/>
                  <a:pt x="0" y="50"/>
                </a:cubicBezTo>
                <a:cubicBezTo>
                  <a:pt x="0" y="49"/>
                  <a:pt x="0" y="47"/>
                  <a:pt x="1" y="47"/>
                </a:cubicBezTo>
                <a:cubicBezTo>
                  <a:pt x="25" y="22"/>
                  <a:pt x="25" y="22"/>
                  <a:pt x="25" y="22"/>
                </a:cubicBezTo>
                <a:cubicBezTo>
                  <a:pt x="27" y="27"/>
                  <a:pt x="31" y="31"/>
                  <a:pt x="35" y="33"/>
                </a:cubicBezTo>
                <a:lnTo>
                  <a:pt x="11" y="57"/>
                </a:lnTo>
                <a:close/>
                <a:moveTo>
                  <a:pt x="10" y="45"/>
                </a:moveTo>
                <a:cubicBezTo>
                  <a:pt x="9" y="45"/>
                  <a:pt x="8" y="46"/>
                  <a:pt x="8" y="48"/>
                </a:cubicBezTo>
                <a:cubicBezTo>
                  <a:pt x="8" y="49"/>
                  <a:pt x="9" y="50"/>
                  <a:pt x="10" y="50"/>
                </a:cubicBezTo>
                <a:cubicBezTo>
                  <a:pt x="11" y="50"/>
                  <a:pt x="12" y="49"/>
                  <a:pt x="12" y="48"/>
                </a:cubicBezTo>
                <a:cubicBezTo>
                  <a:pt x="12" y="46"/>
                  <a:pt x="11" y="45"/>
                  <a:pt x="10" y="45"/>
                </a:cubicBezTo>
                <a:close/>
                <a:moveTo>
                  <a:pt x="57" y="21"/>
                </a:moveTo>
                <a:cubicBezTo>
                  <a:pt x="55" y="27"/>
                  <a:pt x="49" y="32"/>
                  <a:pt x="42" y="32"/>
                </a:cubicBezTo>
                <a:cubicBezTo>
                  <a:pt x="33" y="32"/>
                  <a:pt x="26" y="24"/>
                  <a:pt x="26" y="16"/>
                </a:cubicBezTo>
                <a:cubicBezTo>
                  <a:pt x="26" y="7"/>
                  <a:pt x="33" y="0"/>
                  <a:pt x="42" y="0"/>
                </a:cubicBezTo>
                <a:cubicBezTo>
                  <a:pt x="45" y="0"/>
                  <a:pt x="48" y="0"/>
                  <a:pt x="50" y="2"/>
                </a:cubicBezTo>
                <a:cubicBezTo>
                  <a:pt x="51" y="2"/>
                  <a:pt x="51" y="2"/>
                  <a:pt x="51" y="3"/>
                </a:cubicBezTo>
                <a:cubicBezTo>
                  <a:pt x="51" y="3"/>
                  <a:pt x="51" y="4"/>
                  <a:pt x="50" y="4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8"/>
                  <a:pt x="40" y="18"/>
                  <a:pt x="40" y="18"/>
                </a:cubicBezTo>
                <a:cubicBezTo>
                  <a:pt x="47" y="22"/>
                  <a:pt x="47" y="22"/>
                  <a:pt x="47" y="22"/>
                </a:cubicBezTo>
                <a:cubicBezTo>
                  <a:pt x="48" y="21"/>
                  <a:pt x="56" y="16"/>
                  <a:pt x="57" y="16"/>
                </a:cubicBezTo>
                <a:cubicBezTo>
                  <a:pt x="58" y="16"/>
                  <a:pt x="58" y="16"/>
                  <a:pt x="58" y="17"/>
                </a:cubicBezTo>
                <a:cubicBezTo>
                  <a:pt x="58" y="18"/>
                  <a:pt x="58" y="20"/>
                  <a:pt x="57" y="2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Freeform 153"/>
          <p:cNvSpPr>
            <a:spLocks noEditPoints="1"/>
          </p:cNvSpPr>
          <p:nvPr/>
        </p:nvSpPr>
        <p:spPr bwMode="auto">
          <a:xfrm>
            <a:off x="6717406" y="3760341"/>
            <a:ext cx="779298" cy="790072"/>
          </a:xfrm>
          <a:custGeom>
            <a:avLst/>
            <a:gdLst/>
            <a:ahLst/>
            <a:cxnLst>
              <a:cxn ang="0">
                <a:pos x="0" y="59"/>
              </a:cxn>
              <a:cxn ang="0">
                <a:pos x="118" y="59"/>
              </a:cxn>
              <a:cxn ang="0">
                <a:pos x="111" y="57"/>
              </a:cxn>
              <a:cxn ang="0">
                <a:pos x="83" y="33"/>
              </a:cxn>
              <a:cxn ang="0">
                <a:pos x="111" y="57"/>
              </a:cxn>
              <a:cxn ang="0">
                <a:pos x="41" y="91"/>
              </a:cxn>
              <a:cxn ang="0">
                <a:pos x="57" y="111"/>
              </a:cxn>
              <a:cxn ang="0">
                <a:pos x="61" y="8"/>
              </a:cxn>
              <a:cxn ang="0">
                <a:pos x="61" y="34"/>
              </a:cxn>
              <a:cxn ang="0">
                <a:pos x="61" y="8"/>
              </a:cxn>
              <a:cxn ang="0">
                <a:pos x="95" y="22"/>
              </a:cxn>
              <a:cxn ang="0">
                <a:pos x="67" y="8"/>
              </a:cxn>
              <a:cxn ang="0">
                <a:pos x="57" y="34"/>
              </a:cxn>
              <a:cxn ang="0">
                <a:pos x="57" y="8"/>
              </a:cxn>
              <a:cxn ang="0">
                <a:pos x="36" y="30"/>
              </a:cxn>
              <a:cxn ang="0">
                <a:pos x="50" y="8"/>
              </a:cxn>
              <a:cxn ang="0">
                <a:pos x="38" y="35"/>
              </a:cxn>
              <a:cxn ang="0">
                <a:pos x="57" y="57"/>
              </a:cxn>
              <a:cxn ang="0">
                <a:pos x="38" y="35"/>
              </a:cxn>
              <a:cxn ang="0">
                <a:pos x="57" y="84"/>
              </a:cxn>
              <a:cxn ang="0">
                <a:pos x="34" y="61"/>
              </a:cxn>
              <a:cxn ang="0">
                <a:pos x="50" y="110"/>
              </a:cxn>
              <a:cxn ang="0">
                <a:pos x="38" y="92"/>
              </a:cxn>
              <a:cxn ang="0">
                <a:pos x="61" y="111"/>
              </a:cxn>
              <a:cxn ang="0">
                <a:pos x="77" y="91"/>
              </a:cxn>
              <a:cxn ang="0">
                <a:pos x="61" y="111"/>
              </a:cxn>
              <a:cxn ang="0">
                <a:pos x="93" y="99"/>
              </a:cxn>
              <a:cxn ang="0">
                <a:pos x="80" y="92"/>
              </a:cxn>
              <a:cxn ang="0">
                <a:pos x="61" y="84"/>
              </a:cxn>
              <a:cxn ang="0">
                <a:pos x="84" y="61"/>
              </a:cxn>
              <a:cxn ang="0">
                <a:pos x="61" y="57"/>
              </a:cxn>
              <a:cxn ang="0">
                <a:pos x="80" y="35"/>
              </a:cxn>
              <a:cxn ang="0">
                <a:pos x="61" y="57"/>
              </a:cxn>
              <a:cxn ang="0">
                <a:pos x="35" y="33"/>
              </a:cxn>
              <a:cxn ang="0">
                <a:pos x="7" y="57"/>
              </a:cxn>
              <a:cxn ang="0">
                <a:pos x="7" y="61"/>
              </a:cxn>
              <a:cxn ang="0">
                <a:pos x="36" y="89"/>
              </a:cxn>
              <a:cxn ang="0">
                <a:pos x="7" y="61"/>
              </a:cxn>
              <a:cxn ang="0">
                <a:pos x="82" y="89"/>
              </a:cxn>
              <a:cxn ang="0">
                <a:pos x="111" y="61"/>
              </a:cxn>
              <a:cxn ang="0">
                <a:pos x="95" y="96"/>
              </a:cxn>
            </a:cxnLst>
            <a:rect l="0" t="0" r="r" b="b"/>
            <a:pathLst>
              <a:path w="118" h="119">
                <a:moveTo>
                  <a:pt x="59" y="0"/>
                </a:moveTo>
                <a:cubicBezTo>
                  <a:pt x="26" y="0"/>
                  <a:pt x="0" y="27"/>
                  <a:pt x="0" y="59"/>
                </a:cubicBezTo>
                <a:cubicBezTo>
                  <a:pt x="0" y="92"/>
                  <a:pt x="26" y="119"/>
                  <a:pt x="59" y="119"/>
                </a:cubicBezTo>
                <a:cubicBezTo>
                  <a:pt x="92" y="119"/>
                  <a:pt x="118" y="92"/>
                  <a:pt x="118" y="59"/>
                </a:cubicBezTo>
                <a:cubicBezTo>
                  <a:pt x="118" y="27"/>
                  <a:pt x="92" y="0"/>
                  <a:pt x="59" y="0"/>
                </a:cubicBezTo>
                <a:close/>
                <a:moveTo>
                  <a:pt x="111" y="57"/>
                </a:moveTo>
                <a:cubicBezTo>
                  <a:pt x="88" y="57"/>
                  <a:pt x="88" y="57"/>
                  <a:pt x="88" y="57"/>
                </a:cubicBezTo>
                <a:cubicBezTo>
                  <a:pt x="87" y="49"/>
                  <a:pt x="86" y="41"/>
                  <a:pt x="83" y="33"/>
                </a:cubicBezTo>
                <a:cubicBezTo>
                  <a:pt x="88" y="31"/>
                  <a:pt x="93" y="28"/>
                  <a:pt x="98" y="25"/>
                </a:cubicBezTo>
                <a:cubicBezTo>
                  <a:pt x="105" y="34"/>
                  <a:pt x="110" y="45"/>
                  <a:pt x="111" y="57"/>
                </a:cubicBezTo>
                <a:close/>
                <a:moveTo>
                  <a:pt x="57" y="111"/>
                </a:moveTo>
                <a:cubicBezTo>
                  <a:pt x="50" y="106"/>
                  <a:pt x="45" y="99"/>
                  <a:pt x="41" y="91"/>
                </a:cubicBezTo>
                <a:cubicBezTo>
                  <a:pt x="46" y="89"/>
                  <a:pt x="52" y="88"/>
                  <a:pt x="57" y="88"/>
                </a:cubicBezTo>
                <a:cubicBezTo>
                  <a:pt x="57" y="111"/>
                  <a:pt x="57" y="111"/>
                  <a:pt x="57" y="111"/>
                </a:cubicBezTo>
                <a:cubicBezTo>
                  <a:pt x="57" y="111"/>
                  <a:pt x="57" y="111"/>
                  <a:pt x="57" y="111"/>
                </a:cubicBezTo>
                <a:close/>
                <a:moveTo>
                  <a:pt x="61" y="8"/>
                </a:moveTo>
                <a:cubicBezTo>
                  <a:pt x="68" y="14"/>
                  <a:pt x="74" y="22"/>
                  <a:pt x="78" y="31"/>
                </a:cubicBezTo>
                <a:cubicBezTo>
                  <a:pt x="73" y="33"/>
                  <a:pt x="67" y="34"/>
                  <a:pt x="61" y="34"/>
                </a:cubicBez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7" y="8"/>
                </a:moveTo>
                <a:cubicBezTo>
                  <a:pt x="78" y="10"/>
                  <a:pt x="88" y="15"/>
                  <a:pt x="95" y="22"/>
                </a:cubicBezTo>
                <a:cubicBezTo>
                  <a:pt x="91" y="25"/>
                  <a:pt x="87" y="28"/>
                  <a:pt x="82" y="30"/>
                </a:cubicBezTo>
                <a:cubicBezTo>
                  <a:pt x="78" y="22"/>
                  <a:pt x="73" y="14"/>
                  <a:pt x="67" y="8"/>
                </a:cubicBezTo>
                <a:close/>
                <a:moveTo>
                  <a:pt x="57" y="8"/>
                </a:moveTo>
                <a:cubicBezTo>
                  <a:pt x="57" y="34"/>
                  <a:pt x="57" y="34"/>
                  <a:pt x="57" y="34"/>
                </a:cubicBezTo>
                <a:cubicBezTo>
                  <a:pt x="51" y="34"/>
                  <a:pt x="45" y="33"/>
                  <a:pt x="40" y="31"/>
                </a:cubicBezTo>
                <a:cubicBezTo>
                  <a:pt x="44" y="22"/>
                  <a:pt x="50" y="14"/>
                  <a:pt x="57" y="8"/>
                </a:cubicBezTo>
                <a:cubicBezTo>
                  <a:pt x="57" y="8"/>
                  <a:pt x="57" y="8"/>
                  <a:pt x="57" y="8"/>
                </a:cubicBezTo>
                <a:close/>
                <a:moveTo>
                  <a:pt x="36" y="30"/>
                </a:moveTo>
                <a:cubicBezTo>
                  <a:pt x="31" y="28"/>
                  <a:pt x="27" y="25"/>
                  <a:pt x="23" y="22"/>
                </a:cubicBezTo>
                <a:cubicBezTo>
                  <a:pt x="30" y="15"/>
                  <a:pt x="40" y="10"/>
                  <a:pt x="50" y="8"/>
                </a:cubicBezTo>
                <a:cubicBezTo>
                  <a:pt x="45" y="14"/>
                  <a:pt x="40" y="22"/>
                  <a:pt x="36" y="30"/>
                </a:cubicBezTo>
                <a:close/>
                <a:moveTo>
                  <a:pt x="38" y="35"/>
                </a:moveTo>
                <a:cubicBezTo>
                  <a:pt x="44" y="37"/>
                  <a:pt x="50" y="38"/>
                  <a:pt x="57" y="38"/>
                </a:cubicBezTo>
                <a:cubicBezTo>
                  <a:pt x="57" y="57"/>
                  <a:pt x="57" y="57"/>
                  <a:pt x="57" y="57"/>
                </a:cubicBezTo>
                <a:cubicBezTo>
                  <a:pt x="34" y="57"/>
                  <a:pt x="34" y="57"/>
                  <a:pt x="34" y="57"/>
                </a:cubicBezTo>
                <a:cubicBezTo>
                  <a:pt x="34" y="49"/>
                  <a:pt x="36" y="42"/>
                  <a:pt x="38" y="35"/>
                </a:cubicBezTo>
                <a:close/>
                <a:moveTo>
                  <a:pt x="57" y="61"/>
                </a:moveTo>
                <a:cubicBezTo>
                  <a:pt x="57" y="84"/>
                  <a:pt x="57" y="84"/>
                  <a:pt x="57" y="84"/>
                </a:cubicBezTo>
                <a:cubicBezTo>
                  <a:pt x="51" y="85"/>
                  <a:pt x="45" y="86"/>
                  <a:pt x="40" y="87"/>
                </a:cubicBezTo>
                <a:cubicBezTo>
                  <a:pt x="36" y="79"/>
                  <a:pt x="34" y="71"/>
                  <a:pt x="34" y="61"/>
                </a:cubicBezTo>
                <a:lnTo>
                  <a:pt x="57" y="61"/>
                </a:lnTo>
                <a:close/>
                <a:moveTo>
                  <a:pt x="50" y="110"/>
                </a:moveTo>
                <a:cubicBezTo>
                  <a:pt x="41" y="109"/>
                  <a:pt x="32" y="105"/>
                  <a:pt x="25" y="99"/>
                </a:cubicBezTo>
                <a:cubicBezTo>
                  <a:pt x="29" y="96"/>
                  <a:pt x="33" y="94"/>
                  <a:pt x="38" y="92"/>
                </a:cubicBezTo>
                <a:cubicBezTo>
                  <a:pt x="41" y="99"/>
                  <a:pt x="45" y="105"/>
                  <a:pt x="50" y="110"/>
                </a:cubicBezTo>
                <a:close/>
                <a:moveTo>
                  <a:pt x="61" y="111"/>
                </a:moveTo>
                <a:cubicBezTo>
                  <a:pt x="61" y="88"/>
                  <a:pt x="61" y="88"/>
                  <a:pt x="61" y="88"/>
                </a:cubicBezTo>
                <a:cubicBezTo>
                  <a:pt x="66" y="88"/>
                  <a:pt x="72" y="89"/>
                  <a:pt x="77" y="91"/>
                </a:cubicBezTo>
                <a:cubicBezTo>
                  <a:pt x="73" y="99"/>
                  <a:pt x="67" y="106"/>
                  <a:pt x="61" y="111"/>
                </a:cubicBezTo>
                <a:cubicBezTo>
                  <a:pt x="61" y="111"/>
                  <a:pt x="61" y="111"/>
                  <a:pt x="61" y="111"/>
                </a:cubicBezTo>
                <a:close/>
                <a:moveTo>
                  <a:pt x="80" y="92"/>
                </a:moveTo>
                <a:cubicBezTo>
                  <a:pt x="85" y="94"/>
                  <a:pt x="89" y="96"/>
                  <a:pt x="93" y="99"/>
                </a:cubicBezTo>
                <a:cubicBezTo>
                  <a:pt x="86" y="105"/>
                  <a:pt x="77" y="109"/>
                  <a:pt x="67" y="110"/>
                </a:cubicBezTo>
                <a:cubicBezTo>
                  <a:pt x="73" y="105"/>
                  <a:pt x="77" y="99"/>
                  <a:pt x="80" y="92"/>
                </a:cubicBezTo>
                <a:close/>
                <a:moveTo>
                  <a:pt x="78" y="87"/>
                </a:moveTo>
                <a:cubicBezTo>
                  <a:pt x="73" y="86"/>
                  <a:pt x="67" y="85"/>
                  <a:pt x="61" y="84"/>
                </a:cubicBezTo>
                <a:cubicBezTo>
                  <a:pt x="61" y="61"/>
                  <a:pt x="61" y="61"/>
                  <a:pt x="61" y="61"/>
                </a:cubicBezTo>
                <a:cubicBezTo>
                  <a:pt x="84" y="61"/>
                  <a:pt x="84" y="61"/>
                  <a:pt x="84" y="61"/>
                </a:cubicBezTo>
                <a:cubicBezTo>
                  <a:pt x="84" y="71"/>
                  <a:pt x="82" y="79"/>
                  <a:pt x="78" y="87"/>
                </a:cubicBezTo>
                <a:close/>
                <a:moveTo>
                  <a:pt x="61" y="57"/>
                </a:moveTo>
                <a:cubicBezTo>
                  <a:pt x="61" y="38"/>
                  <a:pt x="61" y="38"/>
                  <a:pt x="61" y="38"/>
                </a:cubicBezTo>
                <a:cubicBezTo>
                  <a:pt x="67" y="38"/>
                  <a:pt x="74" y="37"/>
                  <a:pt x="80" y="35"/>
                </a:cubicBezTo>
                <a:cubicBezTo>
                  <a:pt x="82" y="42"/>
                  <a:pt x="84" y="49"/>
                  <a:pt x="84" y="57"/>
                </a:cubicBezTo>
                <a:lnTo>
                  <a:pt x="61" y="57"/>
                </a:lnTo>
                <a:close/>
                <a:moveTo>
                  <a:pt x="20" y="25"/>
                </a:moveTo>
                <a:cubicBezTo>
                  <a:pt x="25" y="28"/>
                  <a:pt x="30" y="31"/>
                  <a:pt x="35" y="33"/>
                </a:cubicBezTo>
                <a:cubicBezTo>
                  <a:pt x="32" y="41"/>
                  <a:pt x="30" y="49"/>
                  <a:pt x="30" y="57"/>
                </a:cubicBezTo>
                <a:cubicBezTo>
                  <a:pt x="7" y="57"/>
                  <a:pt x="7" y="57"/>
                  <a:pt x="7" y="57"/>
                </a:cubicBezTo>
                <a:cubicBezTo>
                  <a:pt x="8" y="45"/>
                  <a:pt x="13" y="34"/>
                  <a:pt x="20" y="25"/>
                </a:cubicBezTo>
                <a:close/>
                <a:moveTo>
                  <a:pt x="7" y="61"/>
                </a:moveTo>
                <a:cubicBezTo>
                  <a:pt x="30" y="61"/>
                  <a:pt x="30" y="61"/>
                  <a:pt x="30" y="61"/>
                </a:cubicBezTo>
                <a:cubicBezTo>
                  <a:pt x="31" y="71"/>
                  <a:pt x="33" y="80"/>
                  <a:pt x="36" y="89"/>
                </a:cubicBezTo>
                <a:cubicBezTo>
                  <a:pt x="31" y="91"/>
                  <a:pt x="27" y="93"/>
                  <a:pt x="22" y="96"/>
                </a:cubicBezTo>
                <a:cubicBezTo>
                  <a:pt x="13" y="87"/>
                  <a:pt x="8" y="75"/>
                  <a:pt x="7" y="61"/>
                </a:cubicBezTo>
                <a:close/>
                <a:moveTo>
                  <a:pt x="95" y="96"/>
                </a:moveTo>
                <a:cubicBezTo>
                  <a:pt x="91" y="93"/>
                  <a:pt x="87" y="91"/>
                  <a:pt x="82" y="89"/>
                </a:cubicBezTo>
                <a:cubicBezTo>
                  <a:pt x="85" y="80"/>
                  <a:pt x="87" y="71"/>
                  <a:pt x="88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0" y="75"/>
                  <a:pt x="104" y="87"/>
                  <a:pt x="95" y="96"/>
                </a:cubicBezTo>
                <a:close/>
                <a:moveTo>
                  <a:pt x="95" y="96"/>
                </a:moveTo>
                <a:cubicBezTo>
                  <a:pt x="95" y="96"/>
                  <a:pt x="95" y="96"/>
                  <a:pt x="95" y="96"/>
                </a:cubicBezTo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7" grpId="0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72"/>
          <p:cNvSpPr/>
          <p:nvPr/>
        </p:nvSpPr>
        <p:spPr>
          <a:xfrm>
            <a:off x="4249108" y="1717447"/>
            <a:ext cx="4360676" cy="4220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SSM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框架项目的流程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4249108" y="2621853"/>
            <a:ext cx="4360677" cy="42208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思考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SSM</a:t>
            </a:r>
            <a:r>
              <a:rPr lang="zh-CN" alt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框架到底是什么</a:t>
            </a:r>
            <a:endParaRPr lang="zh-CN" altLang="en-US" sz="2000" b="1" dirty="0" smtClea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4249108" y="3517647"/>
            <a:ext cx="4360676" cy="42208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实践项目对于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SSM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框架的使用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4249108" y="4399817"/>
            <a:ext cx="4360676" cy="422087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Rod Johnson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的事迹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Rounded Rectangle 88"/>
          <p:cNvSpPr/>
          <p:nvPr/>
        </p:nvSpPr>
        <p:spPr>
          <a:xfrm>
            <a:off x="4249108" y="5282981"/>
            <a:ext cx="4360676" cy="422087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实践及总结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 rot="5400000">
            <a:off x="6263483" y="2367368"/>
            <a:ext cx="437686" cy="1940"/>
          </a:xfrm>
          <a:prstGeom prst="line">
            <a:avLst/>
          </a:prstGeom>
          <a:ln w="19050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rot="5400000">
            <a:off x="6263483" y="3231464"/>
            <a:ext cx="437686" cy="1940"/>
          </a:xfrm>
          <a:prstGeom prst="line">
            <a:avLst/>
          </a:prstGeom>
          <a:ln w="19050" cap="rnd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5400000">
            <a:off x="6263483" y="4167568"/>
            <a:ext cx="437686" cy="1940"/>
          </a:xfrm>
          <a:prstGeom prst="line">
            <a:avLst/>
          </a:prstGeom>
          <a:ln w="19050" cap="rnd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5400000">
            <a:off x="6263483" y="5031664"/>
            <a:ext cx="437686" cy="1940"/>
          </a:xfrm>
          <a:prstGeom prst="line">
            <a:avLst/>
          </a:prstGeom>
          <a:ln w="19050" cap="rnd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5006152" y="291510"/>
            <a:ext cx="2952328" cy="9220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zh-CN" alt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课程设计</a:t>
            </a:r>
            <a:endParaRPr lang="zh-CN" altLang="en-US" sz="54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ldLvl="0" animBg="1"/>
      <p:bldP spid="78" grpId="0" bldLvl="0" animBg="1"/>
      <p:bldP spid="81" grpId="0" bldLvl="0" animBg="1"/>
      <p:bldP spid="84" grpId="0" bldLvl="0" animBg="1"/>
      <p:bldP spid="89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>
          <a:xfrm>
            <a:off x="979805" y="1463675"/>
            <a:ext cx="11405235" cy="463994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4202" y="3205114"/>
            <a:ext cx="1566072" cy="8234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577" y="1011109"/>
            <a:ext cx="2235858" cy="9610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ounded Rectangle 7"/>
          <p:cNvSpPr/>
          <p:nvPr/>
        </p:nvSpPr>
        <p:spPr>
          <a:xfrm>
            <a:off x="4970435" y="1134245"/>
            <a:ext cx="4288536" cy="7147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项目流程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95755" y="2767965"/>
            <a:ext cx="1504315" cy="260921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" dirty="0"/>
              <a:t>Innovation</a:t>
            </a:r>
            <a:endParaRPr lang="en-US" sz="100" dirty="0"/>
          </a:p>
          <a:p>
            <a:pPr algn="ctr"/>
            <a:r>
              <a:rPr lang="en-US" sz="100" dirty="0"/>
              <a:t>Solving Problems</a:t>
            </a:r>
            <a:endParaRPr lang="en-US" sz="100" dirty="0"/>
          </a:p>
          <a:p>
            <a:pPr algn="ctr"/>
            <a:r>
              <a:rPr lang="en-US" sz="100" dirty="0"/>
              <a:t>New Opportunities</a:t>
            </a:r>
            <a:endParaRPr lang="en-US" sz="100" dirty="0"/>
          </a:p>
          <a:p>
            <a:pPr algn="ctr"/>
            <a:r>
              <a:rPr lang="en-US" sz="100" dirty="0"/>
              <a:t>E-</a:t>
            </a:r>
            <a:r>
              <a:rPr lang="zh-CN" altLang="en-US" sz="100" dirty="0"/>
              <a:t>的</a:t>
            </a:r>
            <a:endParaRPr lang="en-US" sz="100" dirty="0"/>
          </a:p>
          <a:p>
            <a:pPr algn="ctr"/>
            <a:r>
              <a:rPr lang="en-US" sz="100" dirty="0"/>
              <a:t>Digital Economy</a:t>
            </a:r>
            <a:endParaRPr lang="en-US" sz="100" dirty="0"/>
          </a:p>
        </p:txBody>
      </p:sp>
      <p:sp>
        <p:nvSpPr>
          <p:cNvPr id="10" name="Rounded Rectangle 9"/>
          <p:cNvSpPr/>
          <p:nvPr/>
        </p:nvSpPr>
        <p:spPr>
          <a:xfrm>
            <a:off x="10422255" y="2748915"/>
            <a:ext cx="1392555" cy="260921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" dirty="0"/>
              <a:t>dataData Centers</a:t>
            </a:r>
            <a:endParaRPr lang="en-US" sz="100" dirty="0"/>
          </a:p>
          <a:p>
            <a:pPr algn="ctr"/>
            <a:r>
              <a:rPr lang="en-US" sz="100" dirty="0"/>
              <a:t>Databases</a:t>
            </a:r>
            <a:endParaRPr lang="en-US" sz="100" dirty="0"/>
          </a:p>
          <a:p>
            <a:pPr algn="ctr"/>
            <a:r>
              <a:rPr lang="en-US" sz="100" dirty="0"/>
              <a:t>Infrastructure</a:t>
            </a:r>
            <a:endParaRPr lang="en-US" sz="100" dirty="0"/>
          </a:p>
          <a:p>
            <a:pPr algn="ctr"/>
            <a:r>
              <a:rPr lang="en-US" sz="100" dirty="0"/>
              <a:t>SaaS</a:t>
            </a:r>
            <a:endParaRPr lang="en-US" sz="100" dirty="0"/>
          </a:p>
          <a:p>
            <a:pPr algn="ctr"/>
            <a:r>
              <a:rPr lang="en-US" sz="100" dirty="0"/>
              <a:t>PaaS</a:t>
            </a:r>
            <a:endParaRPr lang="en-US" sz="100" dirty="0"/>
          </a:p>
        </p:txBody>
      </p:sp>
      <p:sp>
        <p:nvSpPr>
          <p:cNvPr id="11" name="Round Diagonal Corner Rectangle 10"/>
          <p:cNvSpPr/>
          <p:nvPr/>
        </p:nvSpPr>
        <p:spPr>
          <a:xfrm>
            <a:off x="8031480" y="3505200"/>
            <a:ext cx="1442085" cy="1134745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" dirty="0"/>
              <a:t>BI/Analytics</a:t>
            </a:r>
            <a:endParaRPr lang="en-US" sz="100" dirty="0"/>
          </a:p>
          <a:p>
            <a:pPr algn="ctr"/>
            <a:r>
              <a:rPr lang="en-US" sz="100" dirty="0"/>
              <a:t>Promos</a:t>
            </a:r>
            <a:endParaRPr lang="en-US" sz="100" dirty="0"/>
          </a:p>
          <a:p>
            <a:pPr algn="ctr"/>
            <a:r>
              <a:rPr lang="en-US" sz="100" dirty="0"/>
              <a:t>Operational Efficiency</a:t>
            </a:r>
            <a:endParaRPr lang="en-US" sz="100" dirty="0"/>
          </a:p>
        </p:txBody>
      </p:sp>
      <p:sp>
        <p:nvSpPr>
          <p:cNvPr id="12" name="Round Diagonal Corner Rectangle 11"/>
          <p:cNvSpPr/>
          <p:nvPr/>
        </p:nvSpPr>
        <p:spPr>
          <a:xfrm>
            <a:off x="3559175" y="3956685"/>
            <a:ext cx="1703705" cy="1134745"/>
          </a:xfrm>
          <a:prstGeom prst="round2Diag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" dirty="0"/>
              <a:t>Collaborative- Networks</a:t>
            </a:r>
            <a:endParaRPr lang="en-US" sz="100" dirty="0"/>
          </a:p>
          <a:p>
            <a:pPr algn="ctr"/>
            <a:r>
              <a:rPr lang="en-US" sz="100" dirty="0"/>
              <a:t>IOT</a:t>
            </a:r>
            <a:endParaRPr lang="en-US" sz="100" dirty="0"/>
          </a:p>
          <a:p>
            <a:pPr algn="ctr"/>
            <a:r>
              <a:rPr lang="en-US" sz="100" dirty="0"/>
              <a:t>API</a:t>
            </a:r>
            <a:endParaRPr lang="en-US" sz="1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215" y="5525178"/>
            <a:ext cx="1954581" cy="9772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Rounded Rectangle 14"/>
          <p:cNvSpPr/>
          <p:nvPr/>
        </p:nvSpPr>
        <p:spPr>
          <a:xfrm>
            <a:off x="4970434" y="5656445"/>
            <a:ext cx="4288536" cy="7147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Spring</a:t>
            </a:r>
            <a:endParaRPr lang="en-US" sz="36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3555" y="3904579"/>
            <a:ext cx="793094" cy="7930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038" y="3466979"/>
            <a:ext cx="1172651" cy="1172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ound Diagonal Corner Rectangle 10"/>
          <p:cNvSpPr/>
          <p:nvPr/>
        </p:nvSpPr>
        <p:spPr>
          <a:xfrm>
            <a:off x="5934710" y="3204210"/>
            <a:ext cx="1264285" cy="1828800"/>
          </a:xfrm>
          <a:prstGeom prst="round2Diag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100" dirty="0"/>
              <a:t>BI/Analytics</a:t>
            </a:r>
            <a:endParaRPr lang="en-US" sz="100" dirty="0"/>
          </a:p>
          <a:p>
            <a:pPr algn="ctr"/>
            <a:r>
              <a:rPr lang="en-US" sz="100" dirty="0"/>
              <a:t>Promos</a:t>
            </a:r>
            <a:endParaRPr lang="en-US" sz="100" dirty="0"/>
          </a:p>
          <a:p>
            <a:pPr algn="ctr"/>
            <a:r>
              <a:rPr lang="en-US" sz="100" dirty="0"/>
              <a:t>Operational Efficiency</a:t>
            </a:r>
            <a:endParaRPr lang="en-US" sz="100" dirty="0"/>
          </a:p>
        </p:txBody>
      </p:sp>
      <p:pic>
        <p:nvPicPr>
          <p:cNvPr id="4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4133" y="3505714"/>
            <a:ext cx="1172651" cy="1172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矩形 5"/>
          <p:cNvSpPr/>
          <p:nvPr/>
        </p:nvSpPr>
        <p:spPr>
          <a:xfrm>
            <a:off x="10422255" y="2792730"/>
            <a:ext cx="1388110" cy="25844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54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数据库</a:t>
            </a:r>
            <a:endParaRPr lang="zh-CN" altLang="en-US" sz="5400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95755" y="3119120"/>
            <a:ext cx="1388110" cy="175323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54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界面</a:t>
            </a:r>
            <a:endParaRPr lang="zh-CN" altLang="en-US" sz="5400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472180" y="2580640"/>
            <a:ext cx="2618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SpringMVC</a:t>
            </a:r>
            <a:endParaRPr lang="en-US" altLang="zh-CN" sz="3600"/>
          </a:p>
        </p:txBody>
      </p:sp>
      <p:sp>
        <p:nvSpPr>
          <p:cNvPr id="17" name="文本框 16"/>
          <p:cNvSpPr txBox="1"/>
          <p:nvPr/>
        </p:nvSpPr>
        <p:spPr>
          <a:xfrm>
            <a:off x="8693150" y="2521585"/>
            <a:ext cx="1696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Mybatis</a:t>
            </a:r>
            <a:endParaRPr lang="en-US" altLang="zh-CN" sz="3600"/>
          </a:p>
        </p:txBody>
      </p:sp>
      <p:sp>
        <p:nvSpPr>
          <p:cNvPr id="23" name="矩形 22"/>
          <p:cNvSpPr/>
          <p:nvPr/>
        </p:nvSpPr>
        <p:spPr>
          <a:xfrm>
            <a:off x="3401060" y="4227195"/>
            <a:ext cx="2117090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控制器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914005" y="3769995"/>
            <a:ext cx="1677035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DAO</a:t>
            </a:r>
            <a:r>
              <a:rPr lang="zh-CN" altLang="en-US" sz="3600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层</a:t>
            </a:r>
            <a:endParaRPr lang="zh-CN" altLang="en-US" sz="3600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052185" y="3279775"/>
            <a:ext cx="1028700" cy="175323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3600" b="1">
                <a:solidFill>
                  <a:schemeClr val="accent4"/>
                </a:solidFill>
                <a:effectLst/>
              </a:rPr>
              <a:t>业务层</a:t>
            </a:r>
            <a:endParaRPr lang="zh-CN" altLang="en-US" sz="36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259"/>
          <p:cNvSpPr>
            <a:spLocks noChangeArrowheads="1"/>
          </p:cNvSpPr>
          <p:nvPr/>
        </p:nvSpPr>
        <p:spPr bwMode="auto">
          <a:xfrm>
            <a:off x="2252911" y="1024037"/>
            <a:ext cx="8896350" cy="7385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sz="4800" b="1" dirty="0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  <a:t>SSM</a:t>
            </a:r>
            <a:r>
              <a:rPr lang="zh-CN" altLang="en-US" sz="4800" b="1" dirty="0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  <a:t>框架到底是什么</a:t>
            </a:r>
            <a:endParaRPr lang="zh-CN" altLang="en-US" sz="4800" b="1" dirty="0" smtClean="0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92871" y="2392189"/>
            <a:ext cx="10153128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如果我们把 SSM + 另外一些功能的框架看成一台台式电脑，主机上插了键盘、鼠标、显示器、优盘、音响……那么 Spring 框架好像是电脑的主机，Spring MVC类似于显示器（Web交互很漂亮，对不对），MyBatis好比是个硬盘（移动硬盘、优盘），其他的功能框架如安全框架 Shiro 好比是个指纹登录器。</a:t>
            </a:r>
            <a:endParaRPr lang="en-US" sz="3600" dirty="0">
              <a:solidFill>
                <a:srgbClr val="FFFFFF"/>
              </a:solidFill>
            </a:endParaRPr>
          </a:p>
          <a:p>
            <a:endParaRPr lang="en-US" sz="3600" dirty="0">
              <a:solidFill>
                <a:srgbClr val="FFFFFF"/>
              </a:solidFill>
            </a:endParaRPr>
          </a:p>
          <a:p>
            <a:endParaRPr lang="en-US" sz="3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49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80210" y="749300"/>
            <a:ext cx="10309860" cy="5641975"/>
          </a:xfrm>
        </p:spPr>
        <p:txBody>
          <a:bodyPr>
            <a:normAutofit/>
          </a:bodyPr>
          <a:p>
            <a:pPr algn="l"/>
            <a:r>
              <a:rPr lang="zh-CN" sz="2400">
                <a:solidFill>
                  <a:srgbClr val="FFFF00"/>
                </a:solidFill>
              </a:rPr>
              <a:t>项目阶段介绍及</a:t>
            </a:r>
            <a:r>
              <a:rPr lang="en-US" altLang="zh-CN" sz="2400">
                <a:solidFill>
                  <a:srgbClr val="FFFF00"/>
                </a:solidFill>
              </a:rPr>
              <a:t>SSM</a:t>
            </a:r>
            <a:r>
              <a:rPr lang="zh-CN" altLang="en-US" sz="2400">
                <a:solidFill>
                  <a:srgbClr val="FFFF00"/>
                </a:solidFill>
              </a:rPr>
              <a:t>框架的相关应用</a:t>
            </a:r>
            <a:endParaRPr lang="zh-CN" sz="2400">
              <a:solidFill>
                <a:srgbClr val="FFFF00"/>
              </a:solidFill>
            </a:endParaRPr>
          </a:p>
          <a:p>
            <a:pPr algn="l"/>
            <a:endParaRPr lang="zh-CN" sz="2400">
              <a:solidFill>
                <a:srgbClr val="FFFF00"/>
              </a:solidFill>
            </a:endParaRPr>
          </a:p>
          <a:p>
            <a:pPr algn="l"/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网页阶段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 </a:t>
            </a:r>
            <a:r>
              <a:rPr lang="zh-CN" sz="2400">
                <a:solidFill>
                  <a:schemeClr val="bg1"/>
                </a:solidFill>
              </a:rPr>
              <a:t>                                   界面，控制器，业务层，</a:t>
            </a:r>
            <a:r>
              <a:rPr lang="en-US" altLang="zh-CN" sz="2400">
                <a:solidFill>
                  <a:schemeClr val="bg1"/>
                </a:solidFill>
              </a:rPr>
              <a:t>DAO</a:t>
            </a:r>
            <a:r>
              <a:rPr lang="zh-CN" altLang="en-US" sz="2400">
                <a:solidFill>
                  <a:schemeClr val="bg1"/>
                </a:solidFill>
              </a:rPr>
              <a:t>层，数据库</a:t>
            </a:r>
            <a:endParaRPr sz="2400">
              <a:solidFill>
                <a:schemeClr val="bg1"/>
              </a:solidFill>
            </a:endParaRPr>
          </a:p>
          <a:p>
            <a:pPr algn="l"/>
            <a:endParaRPr sz="2400">
              <a:solidFill>
                <a:schemeClr val="bg1"/>
              </a:solidFill>
            </a:endParaRPr>
          </a:p>
          <a:p>
            <a:pPr algn="l"/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注册功能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，发送邮件：              </a:t>
            </a:r>
            <a:r>
              <a:rPr lang="zh-CN" sz="2400">
                <a:solidFill>
                  <a:schemeClr val="bg1"/>
                </a:solidFill>
                <a:sym typeface="+mn-ea"/>
              </a:rPr>
              <a:t>界面</a:t>
            </a:r>
            <a:r>
              <a:rPr lang="zh-CN" sz="2400">
                <a:solidFill>
                  <a:schemeClr val="bg1"/>
                </a:solidFill>
                <a:sym typeface="+mn-ea"/>
              </a:rPr>
              <a:t>，控制器，业务层</a:t>
            </a:r>
            <a:endParaRPr lang="zh-CN" sz="2400">
              <a:solidFill>
                <a:schemeClr val="bg1"/>
              </a:solidFill>
              <a:sym typeface="+mn-ea"/>
            </a:endParaRPr>
          </a:p>
          <a:p>
            <a:pPr algn="l"/>
            <a:endParaRPr sz="2400">
              <a:solidFill>
                <a:schemeClr val="bg1"/>
              </a:solidFill>
            </a:endParaRPr>
          </a:p>
          <a:p>
            <a:pPr algn="l"/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登录功能，验证码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</a:t>
            </a:r>
            <a:r>
              <a:rPr lang="zh-CN" sz="2400">
                <a:solidFill>
                  <a:schemeClr val="bg1"/>
                </a:solidFill>
              </a:rPr>
              <a:t>                  </a:t>
            </a:r>
            <a:r>
              <a:rPr lang="zh-CN" sz="2400">
                <a:solidFill>
                  <a:schemeClr val="bg1"/>
                </a:solidFill>
                <a:sym typeface="+mn-ea"/>
              </a:rPr>
              <a:t>界面，控制器，业务层，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DAO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层，数据库</a:t>
            </a:r>
            <a:endParaRPr sz="2400">
              <a:solidFill>
                <a:schemeClr val="bg1"/>
              </a:solidFill>
            </a:endParaRPr>
          </a:p>
          <a:p>
            <a:pPr algn="l"/>
            <a:endParaRPr sz="2400">
              <a:solidFill>
                <a:schemeClr val="bg1"/>
              </a:solidFill>
            </a:endParaRPr>
          </a:p>
          <a:p>
            <a:pPr algn="l"/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拦截器功能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 </a:t>
            </a:r>
            <a:r>
              <a:rPr lang="zh-CN" sz="2400">
                <a:solidFill>
                  <a:schemeClr val="bg1"/>
                </a:solidFill>
              </a:rPr>
              <a:t>                              </a:t>
            </a:r>
            <a:r>
              <a:rPr lang="zh-CN" sz="2400">
                <a:solidFill>
                  <a:schemeClr val="bg1"/>
                </a:solidFill>
                <a:sym typeface="+mn-ea"/>
              </a:rPr>
              <a:t>界面，控制器</a:t>
            </a:r>
            <a:endParaRPr sz="2400">
              <a:solidFill>
                <a:schemeClr val="bg1"/>
              </a:solidFill>
            </a:endParaRPr>
          </a:p>
          <a:p>
            <a:pPr algn="l"/>
            <a:endParaRPr sz="2400">
              <a:solidFill>
                <a:schemeClr val="bg1"/>
              </a:solidFill>
            </a:endParaRPr>
          </a:p>
          <a:p>
            <a:pPr algn="l"/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发帖功能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，</a:t>
            </a:r>
            <a:r>
              <a:rPr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显示帖子的功能</a:t>
            </a:r>
            <a:r>
              <a:rPr lang="zh-CN" sz="2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：</a:t>
            </a:r>
            <a:r>
              <a:rPr lang="zh-CN" sz="2400">
                <a:solidFill>
                  <a:schemeClr val="bg1"/>
                </a:solidFill>
                <a:sym typeface="+mn-ea"/>
              </a:rPr>
              <a:t>界面，控制器，业务层，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DAO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层，数据库</a:t>
            </a:r>
            <a:endParaRPr lang="zh-CN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L1_K8`@QW7G~7DU`IW7IAE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75" y="1192530"/>
            <a:ext cx="10058400" cy="5245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图片 4" descr="$I1A[D~X1%WW5758@0VWCJ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155" y="1200785"/>
            <a:ext cx="10058400" cy="51981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9420,&quot;width&quot;:19200}"/>
</p:tagLst>
</file>

<file path=ppt/tags/tag2.xml><?xml version="1.0" encoding="utf-8"?>
<p:tagLst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158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1488</Words>
  <Application>WPS 演示</Application>
  <PresentationFormat>Custom</PresentationFormat>
  <Paragraphs>128</Paragraphs>
  <Slides>17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Calibri</vt:lpstr>
      <vt:lpstr>Arial</vt:lpstr>
      <vt:lpstr>微软雅黑</vt:lpstr>
      <vt:lpstr>Apple Symbols</vt:lpstr>
      <vt:lpstr>Segoe Print</vt:lpstr>
      <vt:lpstr>Avenir Black</vt:lpstr>
      <vt:lpstr>Avenir Book</vt:lpstr>
      <vt:lpstr>Athelas Regular</vt:lpstr>
      <vt:lpstr>Arial Unicode MS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bt158</dc:title>
  <dc:creator/>
  <cp:lastModifiedBy>子赫</cp:lastModifiedBy>
  <cp:revision>6</cp:revision>
  <dcterms:created xsi:type="dcterms:W3CDTF">2016-11-24T15:39:00Z</dcterms:created>
  <dcterms:modified xsi:type="dcterms:W3CDTF">2021-01-15T00:44:07Z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